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51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07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8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16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18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46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75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58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60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22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65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540F-86AF-4765-9BF0-524C3F532EC2}" type="datetimeFigureOut">
              <a:rPr lang="nl-NL" smtClean="0"/>
              <a:t>4-12-2018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1C3C-691B-4E62-B866-0F46720A94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40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98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7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02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79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28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Anjolieke</dc:creator>
  <cp:lastModifiedBy>Keijzer, K. (Kasha)</cp:lastModifiedBy>
  <cp:revision>3</cp:revision>
  <dcterms:created xsi:type="dcterms:W3CDTF">2015-09-17T12:12:09Z</dcterms:created>
  <dcterms:modified xsi:type="dcterms:W3CDTF">2018-12-04T08:53:13Z</dcterms:modified>
</cp:coreProperties>
</file>