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0" r:id="rId4"/>
  </p:sldMasterIdLst>
  <p:notesMasterIdLst>
    <p:notesMasterId r:id="rId10"/>
  </p:notesMasterIdLst>
  <p:handoutMasterIdLst>
    <p:handoutMasterId r:id="rId11"/>
  </p:handoutMasterIdLst>
  <p:sldIdLst>
    <p:sldId id="304" r:id="rId5"/>
    <p:sldId id="306" r:id="rId6"/>
    <p:sldId id="308" r:id="rId7"/>
    <p:sldId id="309" r:id="rId8"/>
    <p:sldId id="307" r:id="rId9"/>
  </p:sldIdLst>
  <p:sldSz cx="12195175" cy="6858000"/>
  <p:notesSz cx="6858000" cy="9144000"/>
  <p:embeddedFontLst>
    <p:embeddedFont>
      <p:font typeface="Arial" panose="020B0604020202020204" pitchFamily="34" charset="0"/>
      <p:regular r:id="rId12"/>
      <p:bold r:id="rId13"/>
      <p:italic r:id="rId14"/>
      <p:boldItalic r:id="rId15"/>
    </p:embeddedFont>
    <p:embeddedFont>
      <p:font typeface="Merriweather" panose="02060503050406030704" pitchFamily="18" charset="0"/>
      <p:regular r:id="rId16"/>
      <p:bold r:id="rId17"/>
      <p:italic r:id="rId18"/>
      <p:boldItalic r:id="rId19"/>
    </p:embeddedFont>
    <p:embeddedFont>
      <p:font typeface="Merriweather Light" panose="02060503050406030704" pitchFamily="18" charset="0"/>
      <p:regular r:id="rId20"/>
      <p:italic r:id="rId21"/>
    </p:embeddedFont>
    <p:embeddedFont>
      <p:font typeface="Merriweather Regular" panose="02060503050406030704" pitchFamily="18" charset="0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Open Sans Light" panose="020B0306030504020204" pitchFamily="34" charset="0"/>
      <p:regular r:id="rId30"/>
      <p: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 lvl="0">
      <a:defRPr lang="nl-NL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0">
          <p15:clr>
            <a:srgbClr val="A4A3A4"/>
          </p15:clr>
        </p15:guide>
        <p15:guide id="2" orient="horz" pos="4038">
          <p15:clr>
            <a:srgbClr val="A4A3A4"/>
          </p15:clr>
        </p15:guide>
        <p15:guide id="3" orient="horz" pos="989">
          <p15:clr>
            <a:srgbClr val="A4A3A4"/>
          </p15:clr>
        </p15:guide>
        <p15:guide id="4" orient="horz" pos="2682">
          <p15:clr>
            <a:srgbClr val="A4A3A4"/>
          </p15:clr>
        </p15:guide>
        <p15:guide id="5" orient="horz" pos="104">
          <p15:clr>
            <a:srgbClr val="A4A3A4"/>
          </p15:clr>
        </p15:guide>
        <p15:guide id="6" orient="horz" pos="3351">
          <p15:clr>
            <a:srgbClr val="A4A3A4"/>
          </p15:clr>
        </p15:guide>
        <p15:guide id="7" orient="horz" pos="3181">
          <p15:clr>
            <a:srgbClr val="A4A3A4"/>
          </p15:clr>
        </p15:guide>
        <p15:guide id="8" orient="horz" pos="1074">
          <p15:clr>
            <a:srgbClr val="A4A3A4"/>
          </p15:clr>
        </p15:guide>
        <p15:guide id="9" orient="horz" pos="3593">
          <p15:clr>
            <a:srgbClr val="A4A3A4"/>
          </p15:clr>
        </p15:guide>
        <p15:guide id="10" pos="3777">
          <p15:clr>
            <a:srgbClr val="A4A3A4"/>
          </p15:clr>
        </p15:guide>
        <p15:guide id="11" pos="739">
          <p15:clr>
            <a:srgbClr val="A4A3A4"/>
          </p15:clr>
        </p15:guide>
        <p15:guide id="12" pos="7273">
          <p15:clr>
            <a:srgbClr val="A4A3A4"/>
          </p15:clr>
        </p15:guide>
        <p15:guide id="13" pos="1604">
          <p15:clr>
            <a:srgbClr val="A4A3A4"/>
          </p15:clr>
        </p15:guide>
        <p15:guide id="14" pos="5145">
          <p15:clr>
            <a:srgbClr val="A4A3A4"/>
          </p15:clr>
        </p15:guide>
        <p15:guide id="15" pos="5282">
          <p15:clr>
            <a:srgbClr val="A4A3A4"/>
          </p15:clr>
        </p15:guide>
        <p15:guide id="16" pos="1447">
          <p15:clr>
            <a:srgbClr val="A4A3A4"/>
          </p15:clr>
        </p15:guide>
        <p15:guide id="17" pos="6651">
          <p15:clr>
            <a:srgbClr val="A4A3A4"/>
          </p15:clr>
        </p15:guide>
        <p15:guide id="18" pos="36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3F2B"/>
    <a:srgbClr val="522980"/>
    <a:srgbClr val="6687C3"/>
    <a:srgbClr val="171D42"/>
    <a:srgbClr val="63A593"/>
    <a:srgbClr val="921E56"/>
    <a:srgbClr val="DD9562"/>
    <a:srgbClr val="D49562"/>
    <a:srgbClr val="D49868"/>
    <a:srgbClr val="C00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E23126-0641-4367-92F2-C8EC785B3D9D}" v="6" dt="2022-06-23T08:05:34.9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1" autoAdjust="0"/>
    <p:restoredTop sz="94714"/>
  </p:normalViewPr>
  <p:slideViewPr>
    <p:cSldViewPr snapToGrid="0">
      <p:cViewPr varScale="1">
        <p:scale>
          <a:sx n="104" d="100"/>
          <a:sy n="104" d="100"/>
        </p:scale>
        <p:origin x="672" y="108"/>
      </p:cViewPr>
      <p:guideLst>
        <p:guide orient="horz" pos="1530"/>
        <p:guide orient="horz" pos="4038"/>
        <p:guide orient="horz" pos="989"/>
        <p:guide orient="horz" pos="2682"/>
        <p:guide orient="horz" pos="104"/>
        <p:guide orient="horz" pos="3351"/>
        <p:guide orient="horz" pos="3181"/>
        <p:guide orient="horz" pos="1074"/>
        <p:guide orient="horz" pos="3593"/>
        <p:guide pos="3777"/>
        <p:guide pos="739"/>
        <p:guide pos="7273"/>
        <p:guide pos="1604"/>
        <p:guide pos="5145"/>
        <p:guide pos="5282"/>
        <p:guide pos="1447"/>
        <p:guide pos="6651"/>
        <p:guide pos="36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70" d="100"/>
          <a:sy n="170" d="100"/>
        </p:scale>
        <p:origin x="54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font" Target="fonts/font2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Merriweather Regular" panose="02060503050406030704" pitchFamily="18" charset="77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562E9-F970-40C5-8076-BA5383048925}" type="datetimeFigureOut">
              <a:rPr lang="en-GB" smtClean="0">
                <a:latin typeface="Merriweather Regular" panose="02060503050406030704" pitchFamily="18" charset="77"/>
              </a:rPr>
              <a:t>02/09/2022</a:t>
            </a:fld>
            <a:endParaRPr lang="en-GB">
              <a:latin typeface="Merriweather Regular" panose="020605030504060307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Merriweather Regular" panose="02060503050406030704" pitchFamily="18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7BDD4-EA2B-47CA-A27F-5DCC43F23FEF}" type="slidenum">
              <a:rPr lang="en-GB" smtClean="0">
                <a:latin typeface="Merriweather Regular" panose="02060503050406030704" pitchFamily="18" charset="77"/>
              </a:rPr>
              <a:t>‹#›</a:t>
            </a:fld>
            <a:endParaRPr lang="en-GB">
              <a:latin typeface="Merriweather Regular" panose="020605030504060307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68726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erriweather Regular" panose="02060503050406030704" pitchFamily="18" charset="77"/>
              </a:defRPr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erriweather Regular" panose="02060503050406030704" pitchFamily="18" charset="77"/>
              </a:defRPr>
            </a:lvl1pPr>
          </a:lstStyle>
          <a:p>
            <a:fld id="{7CAC0B33-3943-42F1-973C-9CDD51C76BBD}" type="datetimeFigureOut">
              <a:rPr lang="en-GB" smtClean="0"/>
              <a:pPr/>
              <a:t>02/09/2022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erriweather Regular" panose="02060503050406030704" pitchFamily="18" charset="77"/>
              </a:defRPr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erriweather Regular" panose="02060503050406030704" pitchFamily="18" charset="77"/>
              </a:defRPr>
            </a:lvl1pPr>
          </a:lstStyle>
          <a:p>
            <a:fld id="{697381A9-0C9E-4D3A-A28B-AC4E168A57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893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yellow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838E76BF-0BAB-5D40-A4CB-07188DC3EB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951"/>
            <a:ext cx="5428006" cy="1267200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5375" y="512910"/>
            <a:ext cx="1853435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E35D4E43-E74D-5D48-906A-FCDCBE239F6B}" type="datetime1">
              <a:rPr lang="nl-NL" smtClean="0"/>
              <a:t>2-9-2022</a:t>
            </a:fld>
            <a:endParaRPr lang="en-GB" dirty="0"/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5177" y="5800328"/>
            <a:ext cx="5044821" cy="21716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5177" y="6017497"/>
            <a:ext cx="5044821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75804E32-4442-4548-B1CA-E4A4F92AB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291" y="1196750"/>
            <a:ext cx="11374639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4100" b="0" i="1">
                <a:latin typeface="Merriweather Light" panose="02060503050406030704" pitchFamily="18" charset="77"/>
              </a:defRPr>
            </a:lvl1pPr>
          </a:lstStyle>
          <a:p>
            <a:r>
              <a:rPr lang="en-GB" dirty="0"/>
              <a:t>Place your attention-grabbing</a:t>
            </a:r>
            <a:br>
              <a:rPr lang="en-GB" dirty="0"/>
            </a:br>
            <a:r>
              <a:rPr lang="en-GB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2234253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8" orient="horz" pos="754" userDrawn="1">
          <p15:clr>
            <a:srgbClr val="FBAE40"/>
          </p15:clr>
        </p15:guide>
        <p15:guide id="19" orient="horz" pos="21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creen image + caption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1" y="368300"/>
            <a:ext cx="11522074" cy="55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44E85E-CA6A-F844-A413-BC9479C4FF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6550" y="5948300"/>
            <a:ext cx="11522075" cy="541399"/>
          </a:xfrm>
          <a:prstGeom prst="rect">
            <a:avLst/>
          </a:prstGeom>
        </p:spPr>
        <p:txBody>
          <a:bodyPr lIns="0" bIns="0" anchor="b" anchorCtr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120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Itasita</a:t>
            </a:r>
            <a:r>
              <a:rPr lang="nl-NL" dirty="0"/>
              <a:t> </a:t>
            </a:r>
            <a:r>
              <a:rPr lang="nl-NL" dirty="0" err="1"/>
              <a:t>sima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min </a:t>
            </a:r>
            <a:r>
              <a:rPr lang="nl-NL" dirty="0" err="1"/>
              <a:t>evellor</a:t>
            </a:r>
            <a:r>
              <a:rPr lang="nl-NL" dirty="0"/>
              <a:t> </a:t>
            </a:r>
            <a:r>
              <a:rPr lang="nl-NL" dirty="0" err="1"/>
              <a:t>ratum</a:t>
            </a:r>
            <a:r>
              <a:rPr lang="nl-NL" dirty="0"/>
              <a:t> </a:t>
            </a:r>
            <a:r>
              <a:rPr lang="nl-NL" dirty="0" err="1"/>
              <a:t>laciis</a:t>
            </a:r>
            <a:r>
              <a:rPr lang="nl-NL" dirty="0"/>
              <a:t> et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voluptat</a:t>
            </a:r>
            <a:r>
              <a:rPr lang="nl-NL" dirty="0"/>
              <a:t> ut </a:t>
            </a:r>
            <a:r>
              <a:rPr lang="nl-NL" dirty="0" err="1"/>
              <a:t>lanis</a:t>
            </a:r>
            <a:r>
              <a:rPr lang="nl-NL" dirty="0"/>
              <a:t> </a:t>
            </a:r>
            <a:r>
              <a:rPr lang="nl-NL" dirty="0" err="1"/>
              <a:t>nit</a:t>
            </a:r>
            <a:r>
              <a:rPr lang="nl-NL" dirty="0"/>
              <a:t>, </a:t>
            </a:r>
            <a:r>
              <a:rPr lang="nl-NL" dirty="0" err="1"/>
              <a:t>eium</a:t>
            </a:r>
            <a:r>
              <a:rPr lang="nl-NL" dirty="0"/>
              <a:t> </a:t>
            </a:r>
            <a:r>
              <a:rPr lang="nl-NL" dirty="0" err="1"/>
              <a:t>quidus</a:t>
            </a:r>
            <a:r>
              <a:rPr lang="nl-NL" dirty="0"/>
              <a:t>, </a:t>
            </a:r>
            <a:r>
              <a:rPr lang="nl-NL" dirty="0" err="1"/>
              <a:t>quas</a:t>
            </a:r>
            <a:r>
              <a:rPr lang="nl-NL" dirty="0"/>
              <a:t> </a:t>
            </a:r>
            <a:r>
              <a:rPr lang="nl-NL" dirty="0" err="1"/>
              <a:t>nobis</a:t>
            </a:r>
            <a:r>
              <a:rPr lang="nl-NL" dirty="0"/>
              <a:t> </a:t>
            </a:r>
            <a:r>
              <a:rPr lang="nl-NL" dirty="0" err="1"/>
              <a:t>inusam</a:t>
            </a:r>
            <a:r>
              <a:rPr lang="nl-NL" dirty="0"/>
              <a:t> </a:t>
            </a:r>
            <a:r>
              <a:rPr lang="nl-NL" dirty="0" err="1"/>
              <a:t>cuptate</a:t>
            </a:r>
            <a:r>
              <a:rPr lang="nl-NL" dirty="0"/>
              <a:t> </a:t>
            </a:r>
            <a:r>
              <a:rPr lang="nl-NL" dirty="0" err="1"/>
              <a:t>mper</a:t>
            </a:r>
            <a:r>
              <a:rPr lang="nl-NL" dirty="0"/>
              <a:t> </a:t>
            </a:r>
            <a:r>
              <a:rPr lang="nl-NL" dirty="0" err="1"/>
              <a:t>nobit</a:t>
            </a:r>
            <a:r>
              <a:rPr lang="nl-NL" dirty="0"/>
              <a:t> hit </a:t>
            </a:r>
            <a:r>
              <a:rPr lang="nl-NL" dirty="0" err="1"/>
              <a:t>eliquam</a:t>
            </a:r>
            <a:r>
              <a:rPr lang="nl-NL" dirty="0"/>
              <a:t> </a:t>
            </a:r>
            <a:r>
              <a:rPr lang="nl-NL" dirty="0" err="1"/>
              <a:t>cori</a:t>
            </a:r>
            <a:r>
              <a:rPr lang="nl-NL" dirty="0"/>
              <a:t> </a:t>
            </a:r>
            <a:r>
              <a:rPr lang="nl-NL" dirty="0" err="1"/>
              <a:t>voloreicid</a:t>
            </a:r>
            <a:r>
              <a:rPr lang="nl-NL" dirty="0"/>
              <a:t> </a:t>
            </a:r>
            <a:r>
              <a:rPr lang="nl-NL" dirty="0" err="1"/>
              <a:t>mil</a:t>
            </a:r>
            <a:r>
              <a:rPr lang="nl-NL" dirty="0"/>
              <a:t> </a:t>
            </a:r>
            <a:r>
              <a:rPr lang="nl-NL" dirty="0" err="1"/>
              <a:t>minihilis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milit</a:t>
            </a:r>
            <a:r>
              <a:rPr lang="nl-NL" dirty="0"/>
              <a:t> es </a:t>
            </a:r>
            <a:r>
              <a:rPr lang="nl-NL" dirty="0" err="1"/>
              <a:t>sum</a:t>
            </a:r>
            <a:r>
              <a:rPr lang="nl-NL" dirty="0"/>
              <a:t> </a:t>
            </a:r>
            <a:r>
              <a:rPr lang="nl-NL" dirty="0" err="1"/>
              <a:t>eicatet</a:t>
            </a:r>
            <a:r>
              <a:rPr lang="nl-NL" dirty="0"/>
              <a:t> ad mi, </a:t>
            </a:r>
            <a:r>
              <a:rPr lang="nl-NL" dirty="0" err="1"/>
              <a:t>unt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dionseq</a:t>
            </a:r>
            <a:r>
              <a:rPr lang="nl-NL" dirty="0"/>
              <a:t> </a:t>
            </a:r>
            <a:r>
              <a:rPr lang="nl-NL" dirty="0" err="1"/>
              <a:t>uatusae</a:t>
            </a:r>
            <a:r>
              <a:rPr lang="nl-NL" dirty="0"/>
              <a:t> </a:t>
            </a:r>
            <a:r>
              <a:rPr lang="nl-NL" dirty="0" err="1"/>
              <a:t>verferf</a:t>
            </a:r>
            <a:r>
              <a:rPr lang="nl-NL" dirty="0"/>
              <a:t> </a:t>
            </a:r>
            <a:r>
              <a:rPr lang="nl-NL" dirty="0" err="1"/>
              <a:t>erumquunt</a:t>
            </a:r>
            <a:r>
              <a:rPr lang="nl-NL" dirty="0"/>
              <a:t>. &lt; Max. 40 </a:t>
            </a:r>
            <a:r>
              <a:rPr lang="nl-NL" dirty="0" err="1"/>
              <a:t>words</a:t>
            </a:r>
            <a:r>
              <a:rPr lang="nl-NL" dirty="0"/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3828969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/ quo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291" y="1155796"/>
            <a:ext cx="11374640" cy="4452816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0" b="0" i="1">
                <a:latin typeface="Merriweather Light" panose="02060503050406030704" pitchFamily="18" charset="77"/>
              </a:defRPr>
            </a:lvl1pPr>
          </a:lstStyle>
          <a:p>
            <a:r>
              <a:rPr lang="en-GB" dirty="0"/>
              <a:t>Chapter title or Quote slide.</a:t>
            </a:r>
            <a:br>
              <a:rPr lang="en-GB" dirty="0"/>
            </a:br>
            <a:r>
              <a:rPr lang="en-GB" dirty="0"/>
              <a:t>(Leave Name </a:t>
            </a:r>
            <a:r>
              <a:rPr lang="en-GB" dirty="0" err="1"/>
              <a:t>Lastname</a:t>
            </a:r>
            <a:r>
              <a:rPr lang="en-GB" dirty="0"/>
              <a:t> and Job title</a:t>
            </a:r>
            <a:br>
              <a:rPr lang="en-GB" dirty="0"/>
            </a:br>
            <a:r>
              <a:rPr lang="en-GB" dirty="0"/>
              <a:t>empty in case of chapter slide.)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8225" y="5633664"/>
            <a:ext cx="5038725" cy="21716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8225" y="5858784"/>
            <a:ext cx="5038725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DEB5F6-0073-B946-A446-E9538CFAF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2134200-6AFB-B94B-A166-5CF002D6FAF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B9E66B2D-DCF0-BC44-BF42-4058B3BA5E3A}" type="datetime1">
              <a:rPr lang="nl-NL" smtClean="0"/>
              <a:pPr/>
              <a:t>2-9-2022</a:t>
            </a:fld>
            <a:endParaRPr lang="en-US" dirty="0"/>
          </a:p>
        </p:txBody>
      </p:sp>
      <p:sp>
        <p:nvSpPr>
          <p:cNvPr id="12" name="Tijdelijke aanduiding voor tekst 8">
            <a:extLst>
              <a:ext uri="{FF2B5EF4-FFF2-40B4-BE49-F238E27FC236}">
                <a16:creationId xmlns:a16="http://schemas.microsoft.com/office/drawing/2014/main" id="{8A2FD43E-D285-0E41-A7A4-4CAAE375D9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8225" y="6155901"/>
            <a:ext cx="6311489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footer</a:t>
            </a:r>
            <a:endParaRPr lang="nl-NL" dirty="0"/>
          </a:p>
        </p:txBody>
      </p:sp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DA7FBBA2-B51A-E54C-811C-9FCDB558A9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236" y="6001064"/>
            <a:ext cx="2910314" cy="67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9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/ quote + image r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141E8B00-E8CD-9548-8043-0D4AB03C97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236" y="6001064"/>
            <a:ext cx="2910314" cy="679430"/>
          </a:xfrm>
          <a:prstGeom prst="rect">
            <a:avLst/>
          </a:prstGeom>
        </p:spPr>
      </p:pic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8" y="371475"/>
            <a:ext cx="5580062" cy="432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4100" b="0" i="1" smtClean="0">
                <a:effectLst/>
                <a:latin typeface="Merriweather Light" panose="02060503050406030704" pitchFamily="18" charset="77"/>
              </a:defRPr>
            </a:lvl1pPr>
          </a:lstStyle>
          <a:p>
            <a:r>
              <a:rPr lang="en-GB" dirty="0"/>
              <a:t>Chapter title or Quote slide. (Leave Name </a:t>
            </a:r>
            <a:r>
              <a:rPr lang="en-GB" dirty="0" err="1"/>
              <a:t>Lastname</a:t>
            </a:r>
            <a:r>
              <a:rPr lang="en-GB" dirty="0"/>
              <a:t> and Job title empty in case of chapter slide.)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76975" y="368301"/>
            <a:ext cx="5581650" cy="5632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6" name="Tijdelijke aanduiding voor tekst 32">
            <a:extLst>
              <a:ext uri="{FF2B5EF4-FFF2-40B4-BE49-F238E27FC236}">
                <a16:creationId xmlns:a16="http://schemas.microsoft.com/office/drawing/2014/main" id="{8A6E6E10-CABC-FF47-8209-224B9E9C5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5499919"/>
            <a:ext cx="5580062" cy="217169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7" name="Tijdelijke aanduiding voor tekst 34">
            <a:extLst>
              <a:ext uri="{FF2B5EF4-FFF2-40B4-BE49-F238E27FC236}">
                <a16:creationId xmlns:a16="http://schemas.microsoft.com/office/drawing/2014/main" id="{79749A39-F36C-EA43-9B19-3B58CEBDFC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5717088"/>
            <a:ext cx="5580062" cy="270592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F143C30-4B6F-6A47-85EC-1B810C49C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2379389-C5B3-A247-99E3-83313FD6C203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DD0D20D3-4E24-714A-8323-EE8A79A6F84C}" type="datetime1">
              <a:rPr lang="nl-NL" smtClean="0"/>
              <a:pPr/>
              <a:t>2-9-2022</a:t>
            </a:fld>
            <a:endParaRPr lang="en-US" dirty="0"/>
          </a:p>
        </p:txBody>
      </p:sp>
      <p:sp>
        <p:nvSpPr>
          <p:cNvPr id="15" name="Tijdelijke aanduiding voor tekst 8">
            <a:extLst>
              <a:ext uri="{FF2B5EF4-FFF2-40B4-BE49-F238E27FC236}">
                <a16:creationId xmlns:a16="http://schemas.microsoft.com/office/drawing/2014/main" id="{82173E43-1EFE-B14E-98E5-2C5C219D2F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4702" y="6155901"/>
            <a:ext cx="5905012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footer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7999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/ quote + image lef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2A39A9CB-E91F-5A4C-8C3F-2A8D0942BB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236" y="6001064"/>
            <a:ext cx="2910314" cy="679430"/>
          </a:xfrm>
          <a:prstGeom prst="rect">
            <a:avLst/>
          </a:prstGeom>
        </p:spPr>
      </p:pic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8563" y="371475"/>
            <a:ext cx="5580062" cy="432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4100" b="0" i="1" smtClean="0">
                <a:effectLst/>
                <a:latin typeface="Merriweather Light" panose="02060503050406030704" pitchFamily="18" charset="77"/>
              </a:defRPr>
            </a:lvl1pPr>
          </a:lstStyle>
          <a:p>
            <a:r>
              <a:rPr lang="en-GB" dirty="0"/>
              <a:t>Chapter title or Quote slide. (Leave Name </a:t>
            </a:r>
            <a:r>
              <a:rPr lang="en-GB" dirty="0" err="1"/>
              <a:t>Lastname</a:t>
            </a:r>
            <a:r>
              <a:rPr lang="en-GB" dirty="0"/>
              <a:t> and Job title empty in case of chapter slide.)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0" y="368301"/>
            <a:ext cx="5581650" cy="5632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6" name="Tijdelijke aanduiding voor tekst 32">
            <a:extLst>
              <a:ext uri="{FF2B5EF4-FFF2-40B4-BE49-F238E27FC236}">
                <a16:creationId xmlns:a16="http://schemas.microsoft.com/office/drawing/2014/main" id="{8A6E6E10-CABC-FF47-8209-224B9E9C5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8563" y="5501465"/>
            <a:ext cx="5580062" cy="217169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7" name="Tijdelijke aanduiding voor tekst 34">
            <a:extLst>
              <a:ext uri="{FF2B5EF4-FFF2-40B4-BE49-F238E27FC236}">
                <a16:creationId xmlns:a16="http://schemas.microsoft.com/office/drawing/2014/main" id="{79749A39-F36C-EA43-9B19-3B58CEBDFC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8563" y="5718634"/>
            <a:ext cx="5580062" cy="270592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567E415-AA32-1A48-9C12-DB48887F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8E1C565-7095-754D-BC67-C3D5F97BDC7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958564DC-F7C0-F049-A3B8-601D6362FD3D}" type="datetime1">
              <a:rPr lang="nl-NL" smtClean="0"/>
              <a:pPr/>
              <a:t>2-9-2022</a:t>
            </a:fld>
            <a:endParaRPr lang="en-US" dirty="0"/>
          </a:p>
        </p:txBody>
      </p:sp>
      <p:sp>
        <p:nvSpPr>
          <p:cNvPr id="14" name="Tijdelijke aanduiding voor tekst 8">
            <a:extLst>
              <a:ext uri="{FF2B5EF4-FFF2-40B4-BE49-F238E27FC236}">
                <a16:creationId xmlns:a16="http://schemas.microsoft.com/office/drawing/2014/main" id="{B779518F-EE7A-F041-8E8F-15012A333B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4702" y="6155901"/>
            <a:ext cx="5905012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footer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7371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sclaimer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E0E620D1-2A6D-5A48-B250-D3FAB950D3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3187" y="2622550"/>
            <a:ext cx="69088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52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9" pos="5134">
          <p15:clr>
            <a:srgbClr val="FBAE40"/>
          </p15:clr>
        </p15:guide>
        <p15:guide id="20" pos="5043">
          <p15:clr>
            <a:srgbClr val="FBAE40"/>
          </p15:clr>
        </p15:guide>
        <p15:guide id="21" orient="horz" pos="377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claimer + partner logos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4CFEDD45-DD0A-E34B-8944-8FFA5E9913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3187" y="1816100"/>
            <a:ext cx="6908800" cy="1612900"/>
          </a:xfrm>
          <a:prstGeom prst="rect">
            <a:avLst/>
          </a:prstGeom>
        </p:spPr>
      </p:pic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1D991A62-E01F-E54B-A328-D362A4A2C84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37821" y="4117423"/>
            <a:ext cx="2438892" cy="101267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3" name="Tijdelijke aanduiding voor afbeelding 2">
            <a:extLst>
              <a:ext uri="{FF2B5EF4-FFF2-40B4-BE49-F238E27FC236}">
                <a16:creationId xmlns:a16="http://schemas.microsoft.com/office/drawing/2014/main" id="{DE0738DE-9B04-A740-B24F-5EB0EA94D02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77360" y="4117423"/>
            <a:ext cx="2438892" cy="101267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4" name="Tijdelijke aanduiding voor afbeelding 2">
            <a:extLst>
              <a:ext uri="{FF2B5EF4-FFF2-40B4-BE49-F238E27FC236}">
                <a16:creationId xmlns:a16="http://schemas.microsoft.com/office/drawing/2014/main" id="{9CDE3710-CB05-EF40-AEBB-B6EC6AE819D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404551" y="4117423"/>
            <a:ext cx="2438892" cy="101267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5" name="Tijdelijke aanduiding voor tekst 34">
            <a:extLst>
              <a:ext uri="{FF2B5EF4-FFF2-40B4-BE49-F238E27FC236}">
                <a16:creationId xmlns:a16="http://schemas.microsoft.com/office/drawing/2014/main" id="{89D9D0FC-A395-BD42-AA2B-081FF7FFDA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17519" y="3740461"/>
            <a:ext cx="7560136" cy="27059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noProof="0" dirty="0"/>
              <a:t>Partners</a:t>
            </a:r>
          </a:p>
        </p:txBody>
      </p:sp>
      <p:sp>
        <p:nvSpPr>
          <p:cNvPr id="16" name="Tijdelijke aanduiding voor afbeelding 2">
            <a:extLst>
              <a:ext uri="{FF2B5EF4-FFF2-40B4-BE49-F238E27FC236}">
                <a16:creationId xmlns:a16="http://schemas.microsoft.com/office/drawing/2014/main" id="{CC45545A-1D73-8743-897A-0393E2EED1D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348607" y="5244036"/>
            <a:ext cx="2438892" cy="101267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7" name="Tijdelijke aanduiding voor afbeelding 2">
            <a:extLst>
              <a:ext uri="{FF2B5EF4-FFF2-40B4-BE49-F238E27FC236}">
                <a16:creationId xmlns:a16="http://schemas.microsoft.com/office/drawing/2014/main" id="{3364D146-E21C-C44C-834E-17D6716679F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877360" y="5244036"/>
            <a:ext cx="2438892" cy="101267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28" name="Tijdelijke aanduiding voor afbeelding 2">
            <a:extLst>
              <a:ext uri="{FF2B5EF4-FFF2-40B4-BE49-F238E27FC236}">
                <a16:creationId xmlns:a16="http://schemas.microsoft.com/office/drawing/2014/main" id="{B0E5F3CD-B8BF-1B4F-9F8D-374DA06112E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406113" y="5244036"/>
            <a:ext cx="2438892" cy="101267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A9658BFD-DB20-3B48-B09B-BDB5E90A0185}"/>
              </a:ext>
            </a:extLst>
          </p:cNvPr>
          <p:cNvCxnSpPr>
            <a:cxnSpLocks/>
          </p:cNvCxnSpPr>
          <p:nvPr userDrawn="1"/>
        </p:nvCxnSpPr>
        <p:spPr>
          <a:xfrm>
            <a:off x="2317519" y="4011053"/>
            <a:ext cx="7560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678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9" pos="5134">
          <p15:clr>
            <a:srgbClr val="FBAE40"/>
          </p15:clr>
        </p15:guide>
        <p15:guide id="20" pos="5043">
          <p15:clr>
            <a:srgbClr val="FBAE40"/>
          </p15:clr>
        </p15:guide>
        <p15:guide id="21" orient="horz" pos="377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CF667200-9C51-1B44-B41A-FE843EF085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236" y="6001064"/>
            <a:ext cx="2910314" cy="67943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17F5A37-71A6-7648-B86D-E370B5FDC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B21BF-F69C-4C4D-ACDF-4BB8E2687B1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B7D5C09E-8307-A94F-B5D6-5384B5398FCA}" type="datetime1">
              <a:rPr lang="nl-NL" smtClean="0"/>
              <a:pPr/>
              <a:t>2-9-2022</a:t>
            </a:fld>
            <a:endParaRPr lang="en-US" dirty="0"/>
          </a:p>
        </p:txBody>
      </p:sp>
      <p:sp>
        <p:nvSpPr>
          <p:cNvPr id="5" name="Tijdelijke aanduiding voor tekst 8">
            <a:extLst>
              <a:ext uri="{FF2B5EF4-FFF2-40B4-BE49-F238E27FC236}">
                <a16:creationId xmlns:a16="http://schemas.microsoft.com/office/drawing/2014/main" id="{A18FAC1D-9965-894F-8716-F9CAA0463D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4702" y="6155901"/>
            <a:ext cx="5905012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footer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86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34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5043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377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C26CF1CD-1B42-0D40-93BB-6BA0497917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951"/>
            <a:ext cx="5428006" cy="1267200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5375" y="512910"/>
            <a:ext cx="1853435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6BB0140F-113A-1D43-BFCA-32F4F9E42683}" type="datetime1">
              <a:rPr lang="nl-NL" smtClean="0"/>
              <a:t>2-9-2022</a:t>
            </a:fld>
            <a:endParaRPr lang="en-GB" dirty="0"/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8214" y="5800328"/>
            <a:ext cx="5038747" cy="19972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8225" y="6017497"/>
            <a:ext cx="5038725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D0FC209-A5EA-0147-8CC1-DEEC093C72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291" y="1196750"/>
            <a:ext cx="11374639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4100" b="0" i="1">
                <a:latin typeface="Merriweather Light" panose="02060503050406030704" pitchFamily="18" charset="77"/>
              </a:defRPr>
            </a:lvl1pPr>
          </a:lstStyle>
          <a:p>
            <a:r>
              <a:rPr lang="en-GB" dirty="0"/>
              <a:t>Place your attention-grabbing</a:t>
            </a:r>
            <a:br>
              <a:rPr lang="en-GB" dirty="0"/>
            </a:br>
            <a:r>
              <a:rPr lang="en-GB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3369294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 + im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0213C400-D0BF-2C4F-90B9-7219BACA1C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951"/>
            <a:ext cx="5428006" cy="1267200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71903" y="512910"/>
            <a:ext cx="1866907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FF89F68A-B152-1F4A-BAE9-DB6F3497DE2E}" type="datetime1">
              <a:rPr lang="nl-NL" smtClean="0"/>
              <a:t>2-9-2022</a:t>
            </a:fld>
            <a:endParaRPr lang="en-GB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3733" y="1196750"/>
            <a:ext cx="5584468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4100" b="0" i="1">
                <a:latin typeface="Merriweather Light" panose="02060503050406030704" pitchFamily="18" charset="77"/>
              </a:defRPr>
            </a:lvl1pPr>
          </a:lstStyle>
          <a:p>
            <a:r>
              <a:rPr lang="en-GB" dirty="0"/>
              <a:t>Place your attention-grabbing headline here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732" y="6084055"/>
            <a:ext cx="5584468" cy="21716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550" y="6309175"/>
            <a:ext cx="5581650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899AEA0-D03E-3444-8E81-C754D975C6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76975" y="1196751"/>
            <a:ext cx="5562600" cy="529295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313222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8" orient="horz" pos="754" userDrawn="1">
          <p15:clr>
            <a:srgbClr val="FBAE40"/>
          </p15:clr>
        </p15:guide>
        <p15:guide id="19" orient="horz" pos="21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white + image + partner logo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 descr="Afbeelding met tekst&#10;&#10;Automatisch gegenereerde beschrijving">
            <a:extLst>
              <a:ext uri="{FF2B5EF4-FFF2-40B4-BE49-F238E27FC236}">
                <a16:creationId xmlns:a16="http://schemas.microsoft.com/office/drawing/2014/main" id="{60D26BC7-9A4D-7943-AA52-B4F366B0FA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951"/>
            <a:ext cx="5428006" cy="1267200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71903" y="512910"/>
            <a:ext cx="1866907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FF89F68A-B152-1F4A-BAE9-DB6F3497DE2E}" type="datetime1">
              <a:rPr lang="nl-NL" smtClean="0"/>
              <a:t>2-9-2022</a:t>
            </a:fld>
            <a:endParaRPr lang="en-GB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3733" y="1196749"/>
            <a:ext cx="6986614" cy="2232237"/>
          </a:xfrm>
          <a:prstGeom prst="rect">
            <a:avLst/>
          </a:prstGeom>
        </p:spPr>
        <p:txBody>
          <a:bodyPr anchor="ctr" anchorCtr="0"/>
          <a:lstStyle>
            <a:lvl1pPr algn="ctr">
              <a:defRPr sz="4100" b="0" i="1">
                <a:latin typeface="Merriweather Light" pitchFamily="2" charset="77"/>
              </a:defRPr>
            </a:lvl1pPr>
          </a:lstStyle>
          <a:p>
            <a:r>
              <a:rPr lang="en-GB" dirty="0"/>
              <a:t>Place your attention-grabbing headline here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731" y="6084055"/>
            <a:ext cx="7012883" cy="21716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550" y="6309175"/>
            <a:ext cx="7010064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899AEA0-D03E-3444-8E81-C754D975C6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45613" y="1196751"/>
            <a:ext cx="4193962" cy="529295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24" name="Tijdelijke aanduiding voor afbeelding 2">
            <a:extLst>
              <a:ext uri="{FF2B5EF4-FFF2-40B4-BE49-F238E27FC236}">
                <a16:creationId xmlns:a16="http://schemas.microsoft.com/office/drawing/2014/main" id="{96590D88-6BBF-A34E-AAB8-6A3B3F4F8EB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0001" y="3979535"/>
            <a:ext cx="1887234" cy="783612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25" name="Tijdelijke aanduiding voor afbeelding 2">
            <a:extLst>
              <a:ext uri="{FF2B5EF4-FFF2-40B4-BE49-F238E27FC236}">
                <a16:creationId xmlns:a16="http://schemas.microsoft.com/office/drawing/2014/main" id="{9781CBC6-4D2D-9B44-8C61-BA988AC5EA8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915084" y="3979535"/>
            <a:ext cx="1887234" cy="783612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26" name="Tijdelijke aanduiding voor afbeelding 2">
            <a:extLst>
              <a:ext uri="{FF2B5EF4-FFF2-40B4-BE49-F238E27FC236}">
                <a16:creationId xmlns:a16="http://schemas.microsoft.com/office/drawing/2014/main" id="{F3CB498F-9E16-7340-824A-5B69DEB636A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59381" y="3979535"/>
            <a:ext cx="1887234" cy="783612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27" name="Tijdelijke aanduiding voor tekst 34">
            <a:extLst>
              <a:ext uri="{FF2B5EF4-FFF2-40B4-BE49-F238E27FC236}">
                <a16:creationId xmlns:a16="http://schemas.microsoft.com/office/drawing/2014/main" id="{D85BB5FF-F717-044D-8E9C-DCEFD8761E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8137" y="3602573"/>
            <a:ext cx="5580062" cy="27059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noProof="0" dirty="0"/>
              <a:t>Partners</a:t>
            </a:r>
          </a:p>
        </p:txBody>
      </p:sp>
      <p:sp>
        <p:nvSpPr>
          <p:cNvPr id="28" name="Tijdelijke aanduiding voor afbeelding 2">
            <a:extLst>
              <a:ext uri="{FF2B5EF4-FFF2-40B4-BE49-F238E27FC236}">
                <a16:creationId xmlns:a16="http://schemas.microsoft.com/office/drawing/2014/main" id="{9E39B1AE-9C41-2A43-8322-F2385CDD76E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70787" y="4892702"/>
            <a:ext cx="1887234" cy="783612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29" name="Tijdelijke aanduiding voor afbeelding 2">
            <a:extLst>
              <a:ext uri="{FF2B5EF4-FFF2-40B4-BE49-F238E27FC236}">
                <a16:creationId xmlns:a16="http://schemas.microsoft.com/office/drawing/2014/main" id="{906E6FE3-27E3-F44A-BCCB-0BFB91A7058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915084" y="4892702"/>
            <a:ext cx="1887234" cy="783612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0" name="Tijdelijke aanduiding voor afbeelding 2">
            <a:extLst>
              <a:ext uri="{FF2B5EF4-FFF2-40B4-BE49-F238E27FC236}">
                <a16:creationId xmlns:a16="http://schemas.microsoft.com/office/drawing/2014/main" id="{D4208AEC-A18D-7948-B0D2-36515B5214D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460943" y="4892702"/>
            <a:ext cx="1887234" cy="783612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0E4A6470-CC6A-4740-8821-4CBA8B5017EA}"/>
              </a:ext>
            </a:extLst>
          </p:cNvPr>
          <p:cNvCxnSpPr>
            <a:cxnSpLocks/>
          </p:cNvCxnSpPr>
          <p:nvPr userDrawn="1"/>
        </p:nvCxnSpPr>
        <p:spPr>
          <a:xfrm>
            <a:off x="360000" y="3873165"/>
            <a:ext cx="698661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247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8" orient="horz" pos="754">
          <p15:clr>
            <a:srgbClr val="FBAE40"/>
          </p15:clr>
        </p15:guide>
        <p15:guide id="19" orient="horz" pos="21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1824C1D-4906-3A4A-B5A7-7CF6C4EB7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7750" y="1196975"/>
            <a:ext cx="7559675" cy="125361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5E1B5542-E518-FB47-95E8-2B71A026A2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7750" y="2450593"/>
            <a:ext cx="7559675" cy="34433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200" b="0" i="0" kern="1200" baseline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Molorepudit</a:t>
            </a:r>
            <a:r>
              <a:rPr lang="nl-NL" dirty="0"/>
              <a:t> </a:t>
            </a:r>
            <a:r>
              <a:rPr lang="nl-NL" dirty="0" err="1"/>
              <a:t>ressimus</a:t>
            </a:r>
            <a:r>
              <a:rPr lang="nl-NL" dirty="0"/>
              <a:t> </a:t>
            </a:r>
            <a:r>
              <a:rPr lang="nl-NL" dirty="0" err="1"/>
              <a:t>exeri</a:t>
            </a:r>
            <a:r>
              <a:rPr lang="nl-NL" dirty="0"/>
              <a:t> </a:t>
            </a:r>
            <a:r>
              <a:rPr lang="nl-NL" dirty="0" err="1"/>
              <a:t>nus</a:t>
            </a:r>
            <a:r>
              <a:rPr lang="nl-NL" dirty="0"/>
              <a:t> et </a:t>
            </a:r>
            <a:r>
              <a:rPr lang="nl-NL" dirty="0" err="1"/>
              <a:t>ipienda</a:t>
            </a:r>
            <a:r>
              <a:rPr lang="nl-NL" dirty="0"/>
              <a:t> et </a:t>
            </a:r>
            <a:r>
              <a:rPr lang="nl-NL" dirty="0" err="1"/>
              <a:t>adiantot</a:t>
            </a:r>
            <a:r>
              <a:rPr lang="nl-NL" dirty="0"/>
              <a:t> </a:t>
            </a:r>
            <a:r>
              <a:rPr lang="nl-NL" dirty="0" err="1"/>
              <a:t>Ique</a:t>
            </a:r>
            <a:r>
              <a:rPr lang="nl-NL" dirty="0"/>
              <a:t> </a:t>
            </a:r>
            <a:r>
              <a:rPr lang="nl-NL" dirty="0" err="1"/>
              <a:t>niminti</a:t>
            </a:r>
            <a:r>
              <a:rPr lang="nl-NL" dirty="0"/>
              <a:t> </a:t>
            </a:r>
            <a:r>
              <a:rPr lang="nl-NL" dirty="0" err="1"/>
              <a:t>nonsendaecae</a:t>
            </a:r>
            <a:r>
              <a:rPr lang="nl-NL" dirty="0"/>
              <a:t> </a:t>
            </a:r>
            <a:r>
              <a:rPr lang="nl-NL" dirty="0" err="1"/>
              <a:t>volor</a:t>
            </a:r>
            <a:r>
              <a:rPr lang="nl-NL" dirty="0"/>
              <a:t> a ad et ut </a:t>
            </a:r>
            <a:r>
              <a:rPr lang="nl-NL" dirty="0" err="1"/>
              <a:t>eum</a:t>
            </a:r>
            <a:r>
              <a:rPr lang="nl-NL" dirty="0"/>
              <a:t> se pos mos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ulpa</a:t>
            </a:r>
            <a:r>
              <a:rPr lang="nl-NL" dirty="0"/>
              <a:t> </a:t>
            </a:r>
            <a:r>
              <a:rPr lang="nl-NL" dirty="0" err="1"/>
              <a:t>vitas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quia</a:t>
            </a:r>
            <a:r>
              <a:rPr lang="nl-NL" dirty="0"/>
              <a:t> </a:t>
            </a:r>
            <a:r>
              <a:rPr lang="nl-NL" dirty="0" err="1"/>
              <a:t>doluptio</a:t>
            </a:r>
            <a:r>
              <a:rPr lang="nl-NL" dirty="0"/>
              <a:t> </a:t>
            </a:r>
            <a:r>
              <a:rPr lang="nl-NL" dirty="0" err="1"/>
              <a:t>iduciis</a:t>
            </a:r>
            <a:r>
              <a:rPr lang="nl-NL" dirty="0"/>
              <a:t> </a:t>
            </a:r>
            <a:r>
              <a:rPr lang="nl-NL" dirty="0" err="1"/>
              <a:t>sedis</a:t>
            </a:r>
            <a:r>
              <a:rPr lang="nl-NL" dirty="0"/>
              <a:t> </a:t>
            </a:r>
            <a:r>
              <a:rPr lang="nl-NL" dirty="0" err="1"/>
              <a:t>sitat</a:t>
            </a:r>
            <a:r>
              <a:rPr lang="nl-NL" dirty="0"/>
              <a:t> es </a:t>
            </a:r>
            <a:r>
              <a:rPr lang="nl-NL" dirty="0" err="1"/>
              <a:t>nihition</a:t>
            </a:r>
            <a:r>
              <a:rPr lang="nl-NL" dirty="0"/>
              <a:t> </a:t>
            </a:r>
            <a:r>
              <a:rPr lang="nl-NL" dirty="0" err="1"/>
              <a:t>nonsecturi</a:t>
            </a:r>
            <a:r>
              <a:rPr lang="nl-NL" dirty="0"/>
              <a:t> </a:t>
            </a:r>
            <a:r>
              <a:rPr lang="nl-NL" dirty="0" err="1"/>
              <a:t>officidis</a:t>
            </a:r>
            <a:r>
              <a:rPr lang="nl-NL" dirty="0"/>
              <a:t> ex et que </a:t>
            </a:r>
            <a:r>
              <a:rPr lang="nl-NL" dirty="0" err="1"/>
              <a:t>esecto</a:t>
            </a:r>
            <a:r>
              <a:rPr lang="nl-NL" dirty="0"/>
              <a:t> </a:t>
            </a:r>
            <a:r>
              <a:rPr lang="nl-NL" dirty="0" err="1"/>
              <a:t>dolorumenis</a:t>
            </a:r>
            <a:r>
              <a:rPr lang="nl-NL" dirty="0"/>
              <a:t> </a:t>
            </a:r>
            <a:r>
              <a:rPr lang="nl-NL" dirty="0" err="1"/>
              <a:t>aritat</a:t>
            </a:r>
            <a:r>
              <a:rPr lang="nl-NL" dirty="0"/>
              <a:t> et des </a:t>
            </a:r>
            <a:r>
              <a:rPr lang="nl-NL" dirty="0" err="1"/>
              <a:t>earcit</a:t>
            </a:r>
            <a:r>
              <a:rPr lang="nl-NL" dirty="0"/>
              <a:t>, </a:t>
            </a:r>
            <a:r>
              <a:rPr lang="nl-NL" dirty="0" err="1"/>
              <a:t>ium</a:t>
            </a:r>
            <a:r>
              <a:rPr lang="nl-NL" dirty="0"/>
              <a:t> ad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faccupt</a:t>
            </a:r>
            <a:r>
              <a:rPr lang="nl-NL" dirty="0"/>
              <a:t> </a:t>
            </a:r>
            <a:r>
              <a:rPr lang="nl-NL" dirty="0" err="1"/>
              <a:t>atiature</a:t>
            </a:r>
            <a:r>
              <a:rPr lang="nl-NL" dirty="0"/>
              <a:t>,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officipis</a:t>
            </a:r>
            <a:r>
              <a:rPr lang="nl-NL" dirty="0"/>
              <a:t> </a:t>
            </a:r>
            <a:r>
              <a:rPr lang="nl-NL" dirty="0" err="1"/>
              <a:t>dolupta</a:t>
            </a:r>
            <a:r>
              <a:rPr lang="nl-NL" dirty="0"/>
              <a:t> </a:t>
            </a:r>
            <a:r>
              <a:rPr lang="nl-NL" dirty="0" err="1"/>
              <a:t>spereium</a:t>
            </a:r>
            <a:r>
              <a:rPr lang="nl-NL" dirty="0"/>
              <a:t> </a:t>
            </a:r>
            <a:r>
              <a:rPr lang="nl-NL" dirty="0" err="1"/>
              <a:t>quias</a:t>
            </a:r>
            <a:r>
              <a:rPr lang="nl-NL" dirty="0"/>
              <a:t> </a:t>
            </a:r>
            <a:r>
              <a:rPr lang="nl-NL" dirty="0" err="1"/>
              <a:t>sum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min </a:t>
            </a:r>
            <a:r>
              <a:rPr lang="nl-NL" dirty="0" err="1"/>
              <a:t>prae</a:t>
            </a:r>
            <a:r>
              <a:rPr lang="nl-NL" dirty="0"/>
              <a:t> nam </a:t>
            </a:r>
            <a:r>
              <a:rPr lang="nl-NL" dirty="0" err="1"/>
              <a:t>aut</a:t>
            </a:r>
            <a:r>
              <a:rPr lang="nl-NL" dirty="0"/>
              <a:t> que </a:t>
            </a:r>
            <a:r>
              <a:rPr lang="nl-NL" dirty="0" err="1"/>
              <a:t>nobitatur</a:t>
            </a:r>
            <a:r>
              <a:rPr lang="nl-NL" dirty="0"/>
              <a:t>, </a:t>
            </a:r>
            <a:r>
              <a:rPr lang="nl-NL" dirty="0" err="1"/>
              <a:t>cus</a:t>
            </a:r>
            <a:r>
              <a:rPr lang="nl-NL" dirty="0"/>
              <a:t> </a:t>
            </a:r>
            <a:r>
              <a:rPr lang="nl-NL" dirty="0" err="1"/>
              <a:t>eario</a:t>
            </a:r>
            <a:r>
              <a:rPr lang="nl-NL" dirty="0"/>
              <a:t> </a:t>
            </a:r>
            <a:r>
              <a:rPr lang="nl-NL" dirty="0" err="1"/>
              <a:t>omnihic</a:t>
            </a:r>
            <a:r>
              <a:rPr lang="nl-NL" dirty="0"/>
              <a:t> </a:t>
            </a:r>
            <a:r>
              <a:rPr lang="nl-NL" dirty="0" err="1"/>
              <a:t>aeruptur</a:t>
            </a:r>
            <a:r>
              <a:rPr lang="nl-NL" dirty="0"/>
              <a:t>, </a:t>
            </a:r>
            <a:r>
              <a:rPr lang="nl-NL" dirty="0" err="1"/>
              <a:t>sunt</a:t>
            </a:r>
            <a:r>
              <a:rPr lang="nl-NL" dirty="0"/>
              <a:t> </a:t>
            </a:r>
            <a:r>
              <a:rPr lang="nl-NL" dirty="0" err="1"/>
              <a:t>eruptat</a:t>
            </a:r>
            <a:r>
              <a:rPr lang="nl-NL" dirty="0"/>
              <a:t> </a:t>
            </a:r>
            <a:r>
              <a:rPr lang="nl-NL" dirty="0" err="1"/>
              <a:t>volorep</a:t>
            </a:r>
            <a:r>
              <a:rPr lang="nl-NL" dirty="0"/>
              <a:t>. &lt;Max. 70 </a:t>
            </a:r>
            <a:r>
              <a:rPr lang="nl-NL" dirty="0" err="1"/>
              <a:t>words</a:t>
            </a:r>
            <a:r>
              <a:rPr lang="nl-NL" dirty="0"/>
              <a:t>&gt;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2ECAC3E-94BB-314E-968D-00CCC277A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04C3AAB-1397-224F-A628-24E1EAC1727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58BA2319-3117-C848-9CAE-880C225A02AB}" type="datetime1">
              <a:rPr lang="nl-NL" smtClean="0"/>
              <a:pPr/>
              <a:t>2-9-2022</a:t>
            </a:fld>
            <a:endParaRPr lang="en-US" dirty="0"/>
          </a:p>
        </p:txBody>
      </p:sp>
      <p:sp>
        <p:nvSpPr>
          <p:cNvPr id="12" name="Tijdelijke aanduiding voor tekst 8">
            <a:extLst>
              <a:ext uri="{FF2B5EF4-FFF2-40B4-BE49-F238E27FC236}">
                <a16:creationId xmlns:a16="http://schemas.microsoft.com/office/drawing/2014/main" id="{BC84D688-AF05-1F41-BEF7-97C5D0AA1C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4702" y="6155901"/>
            <a:ext cx="5905012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footer</a:t>
            </a:r>
            <a:endParaRPr lang="nl-NL" dirty="0"/>
          </a:p>
        </p:txBody>
      </p:sp>
      <p:pic>
        <p:nvPicPr>
          <p:cNvPr id="14" name="Afbeelding 13" descr="Afbeelding met tekst&#10;&#10;Automatisch gegenereerde beschrijving">
            <a:extLst>
              <a:ext uri="{FF2B5EF4-FFF2-40B4-BE49-F238E27FC236}">
                <a16:creationId xmlns:a16="http://schemas.microsoft.com/office/drawing/2014/main" id="{31314C2C-E19E-3842-8E10-2B122AB93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236" y="6001064"/>
            <a:ext cx="2910314" cy="67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98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1824C1D-4906-3A4A-B5A7-7CF6C4EB7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7750" y="1196975"/>
            <a:ext cx="7559675" cy="125361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 err="1"/>
              <a:t>Title</a:t>
            </a:r>
            <a:endParaRPr lang="nl-NL" noProof="0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C9AB133-86A0-4F4D-B147-91460F7B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3C949DD-BA7F-4A41-8203-B7C3688AC24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23B827FD-76E4-BB46-96BA-7D1615AFEADA}" type="datetime1">
              <a:rPr lang="nl-NL" smtClean="0"/>
              <a:pPr/>
              <a:t>2-9-2022</a:t>
            </a:fld>
            <a:endParaRPr lang="en-US" dirty="0"/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821AA41A-80EA-974A-9012-9CE09DB96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4702" y="6155901"/>
            <a:ext cx="5905012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footer</a:t>
            </a:r>
            <a:endParaRPr lang="nl-NL" dirty="0"/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858FA29B-995F-B644-8BA8-A6AAF23A58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7750" y="2450593"/>
            <a:ext cx="7559675" cy="3443316"/>
          </a:xfrm>
          <a:prstGeom prst="rect">
            <a:avLst/>
          </a:prstGeom>
        </p:spPr>
        <p:txBody>
          <a:bodyPr/>
          <a:lstStyle>
            <a:lvl1pPr marL="450850" marR="0" indent="-4508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89000" algn="l"/>
                <a:tab pos="1452563" algn="l"/>
              </a:tabLst>
              <a:defRPr lang="nl-NL" sz="2200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03275" indent="-309563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20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14425" indent="-3111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200" b="0" i="0" kern="1200" baseline="0" noProof="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466850" indent="-3111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 lang="nl-NL" sz="2200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33563" indent="-366713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200" b="0" i="0" kern="1200" baseline="0" noProof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185988" indent="-352425">
              <a:spcBef>
                <a:spcPts val="600"/>
              </a:spcBef>
              <a:tabLst/>
              <a:defRPr lang="nl-NL" sz="220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2144713" indent="-311150">
              <a:tabLst/>
              <a:defRPr lang="nl-NL" sz="220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7pPr>
            <a:lvl8pPr marL="2497138" indent="-352425">
              <a:tabLst/>
              <a:defRPr lang="nl-NL" sz="2200" b="0" i="0" kern="1200" baseline="0" noProof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>
              <a:defRPr lang="nl-NL" sz="220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 et </a:t>
            </a:r>
            <a:r>
              <a:rPr lang="nl-NL" noProof="0" dirty="0" err="1"/>
              <a:t>adiantot</a:t>
            </a:r>
            <a:r>
              <a:rPr lang="nl-NL" noProof="0" dirty="0"/>
              <a:t> </a:t>
            </a:r>
            <a:r>
              <a:rPr lang="nl-NL" noProof="0" dirty="0" err="1"/>
              <a:t>IqueMolorepudit</a:t>
            </a:r>
            <a:r>
              <a:rPr lang="nl-NL" noProof="0" dirty="0"/>
              <a:t> </a:t>
            </a:r>
            <a:r>
              <a:rPr lang="nl-NL" noProof="0" dirty="0" err="1"/>
              <a:t>niminti</a:t>
            </a:r>
            <a:r>
              <a:rPr lang="nl-NL" noProof="0" dirty="0"/>
              <a:t> </a:t>
            </a:r>
            <a:r>
              <a:rPr lang="nl-NL" noProof="0" dirty="0" err="1"/>
              <a:t>nonsendaecae</a:t>
            </a:r>
            <a:r>
              <a:rPr lang="nl-NL" noProof="0" dirty="0"/>
              <a:t> </a:t>
            </a: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endParaRPr lang="nl-NL" noProof="0" dirty="0"/>
          </a:p>
          <a:p>
            <a:pPr lvl="1"/>
            <a:r>
              <a:rPr lang="nl-NL" noProof="0" dirty="0" err="1"/>
              <a:t>L;ajgda;ldgjs</a:t>
            </a:r>
            <a:endParaRPr lang="nl-NL" noProof="0" dirty="0"/>
          </a:p>
          <a:p>
            <a:pPr lvl="2"/>
            <a:r>
              <a:rPr lang="nl-NL" noProof="0" dirty="0" err="1"/>
              <a:t>Lkadghjs;aoigdhsj</a:t>
            </a:r>
            <a:endParaRPr lang="nl-NL" noProof="0" dirty="0"/>
          </a:p>
          <a:p>
            <a:pPr lvl="3"/>
            <a:r>
              <a:rPr lang="nl-NL" noProof="0" dirty="0"/>
              <a:t>;</a:t>
            </a:r>
            <a:r>
              <a:rPr lang="nl-NL" noProof="0" dirty="0" err="1"/>
              <a:t>lasijdf;alkgdjs</a:t>
            </a:r>
            <a:endParaRPr lang="nl-NL" noProof="0" dirty="0"/>
          </a:p>
          <a:p>
            <a:pPr lvl="4"/>
            <a:r>
              <a:rPr lang="nl-NL" noProof="0" dirty="0"/>
              <a:t>;</a:t>
            </a:r>
            <a:r>
              <a:rPr lang="nl-NL" noProof="0" dirty="0" err="1"/>
              <a:t>ladsgjlasdkgj</a:t>
            </a:r>
            <a:endParaRPr lang="nl-NL" noProof="0" dirty="0"/>
          </a:p>
          <a:p>
            <a:pPr lvl="5"/>
            <a:r>
              <a:rPr lang="nl-NL" noProof="0" dirty="0" err="1"/>
              <a:t>A;lgdkj;asldgjk</a:t>
            </a:r>
            <a:endParaRPr lang="nl-NL" noProof="0" dirty="0"/>
          </a:p>
        </p:txBody>
      </p:sp>
      <p:pic>
        <p:nvPicPr>
          <p:cNvPr id="14" name="Afbeelding 13" descr="Afbeelding met tekst&#10;&#10;Automatisch gegenereerde beschrijving">
            <a:extLst>
              <a:ext uri="{FF2B5EF4-FFF2-40B4-BE49-F238E27FC236}">
                <a16:creationId xmlns:a16="http://schemas.microsoft.com/office/drawing/2014/main" id="{4B6D3E5E-851E-9C41-9689-CC5ED8A320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236" y="6001064"/>
            <a:ext cx="2910314" cy="67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05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eft, image r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97363" y="368300"/>
            <a:ext cx="7561262" cy="5632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07AE5D3-2C03-CD49-8B96-489B7649C6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8" y="371475"/>
            <a:ext cx="3635375" cy="108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34EE854C-23EF-BD45-A084-2AE0D43591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7513" y="1664209"/>
            <a:ext cx="3636000" cy="4238714"/>
          </a:xfrm>
          <a:prstGeom prst="rect">
            <a:avLst/>
          </a:prstGeom>
        </p:spPr>
        <p:txBody>
          <a:bodyPr bIns="0" anchor="b" anchorCtr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200" b="0" i="0" kern="1200" baseline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Molorepudit</a:t>
            </a:r>
            <a:r>
              <a:rPr lang="nl-NL" dirty="0"/>
              <a:t> </a:t>
            </a:r>
            <a:r>
              <a:rPr lang="nl-NL" dirty="0" err="1"/>
              <a:t>ressimus</a:t>
            </a:r>
            <a:r>
              <a:rPr lang="nl-NL" dirty="0"/>
              <a:t> </a:t>
            </a:r>
            <a:r>
              <a:rPr lang="nl-NL" dirty="0" err="1"/>
              <a:t>exeri</a:t>
            </a:r>
            <a:r>
              <a:rPr lang="nl-NL" dirty="0"/>
              <a:t> </a:t>
            </a:r>
            <a:r>
              <a:rPr lang="nl-NL" dirty="0" err="1"/>
              <a:t>nus</a:t>
            </a:r>
            <a:r>
              <a:rPr lang="nl-NL" dirty="0"/>
              <a:t> et </a:t>
            </a:r>
            <a:r>
              <a:rPr lang="nl-NL" dirty="0" err="1"/>
              <a:t>ipienda</a:t>
            </a:r>
            <a:r>
              <a:rPr lang="nl-NL" dirty="0"/>
              <a:t> et </a:t>
            </a:r>
            <a:r>
              <a:rPr lang="nl-NL" dirty="0" err="1"/>
              <a:t>adiantot</a:t>
            </a:r>
            <a:r>
              <a:rPr lang="nl-NL" dirty="0"/>
              <a:t> </a:t>
            </a:r>
            <a:r>
              <a:rPr lang="nl-NL" dirty="0" err="1"/>
              <a:t>Ique</a:t>
            </a:r>
            <a:r>
              <a:rPr lang="nl-NL" dirty="0"/>
              <a:t> </a:t>
            </a:r>
            <a:r>
              <a:rPr lang="nl-NL" dirty="0" err="1"/>
              <a:t>niminti</a:t>
            </a:r>
            <a:r>
              <a:rPr lang="nl-NL" dirty="0"/>
              <a:t> </a:t>
            </a:r>
            <a:r>
              <a:rPr lang="nl-NL" dirty="0" err="1"/>
              <a:t>nonsendaecae</a:t>
            </a:r>
            <a:r>
              <a:rPr lang="nl-NL" dirty="0"/>
              <a:t> </a:t>
            </a:r>
            <a:r>
              <a:rPr lang="nl-NL" dirty="0" err="1"/>
              <a:t>volor</a:t>
            </a:r>
            <a:r>
              <a:rPr lang="nl-NL" dirty="0"/>
              <a:t> a ad et ut </a:t>
            </a:r>
            <a:r>
              <a:rPr lang="nl-NL" dirty="0" err="1"/>
              <a:t>eum</a:t>
            </a:r>
            <a:r>
              <a:rPr lang="nl-NL" dirty="0"/>
              <a:t> se pos mos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ulpa</a:t>
            </a:r>
            <a:r>
              <a:rPr lang="nl-NL" dirty="0"/>
              <a:t> </a:t>
            </a:r>
            <a:r>
              <a:rPr lang="nl-NL" dirty="0" err="1"/>
              <a:t>vitas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quia</a:t>
            </a:r>
            <a:r>
              <a:rPr lang="nl-NL" dirty="0"/>
              <a:t> </a:t>
            </a:r>
            <a:r>
              <a:rPr lang="nl-NL" dirty="0" err="1"/>
              <a:t>doluptio</a:t>
            </a:r>
            <a:r>
              <a:rPr lang="nl-NL" dirty="0"/>
              <a:t> </a:t>
            </a:r>
            <a:r>
              <a:rPr lang="nl-NL" dirty="0" err="1"/>
              <a:t>iduciis</a:t>
            </a:r>
            <a:r>
              <a:rPr lang="nl-NL" dirty="0"/>
              <a:t> </a:t>
            </a:r>
            <a:r>
              <a:rPr lang="nl-NL" dirty="0" err="1"/>
              <a:t>sedis</a:t>
            </a:r>
            <a:r>
              <a:rPr lang="nl-NL" dirty="0"/>
              <a:t> </a:t>
            </a:r>
            <a:r>
              <a:rPr lang="nl-NL" dirty="0" err="1"/>
              <a:t>sitat</a:t>
            </a:r>
            <a:r>
              <a:rPr lang="nl-NL" dirty="0"/>
              <a:t> es </a:t>
            </a:r>
            <a:r>
              <a:rPr lang="nl-NL" dirty="0" err="1"/>
              <a:t>nihition</a:t>
            </a:r>
            <a:r>
              <a:rPr lang="nl-NL" dirty="0"/>
              <a:t> </a:t>
            </a:r>
            <a:r>
              <a:rPr lang="nl-NL" dirty="0" err="1"/>
              <a:t>nonsecturi</a:t>
            </a:r>
            <a:r>
              <a:rPr lang="nl-NL" dirty="0"/>
              <a:t> </a:t>
            </a:r>
            <a:r>
              <a:rPr lang="nl-NL" dirty="0" err="1"/>
              <a:t>officidis</a:t>
            </a:r>
            <a:r>
              <a:rPr lang="nl-NL" dirty="0"/>
              <a:t> ex et que </a:t>
            </a:r>
            <a:r>
              <a:rPr lang="nl-NL" dirty="0" err="1"/>
              <a:t>esecto</a:t>
            </a:r>
            <a:r>
              <a:rPr lang="nl-NL" dirty="0"/>
              <a:t> </a:t>
            </a:r>
            <a:r>
              <a:rPr lang="nl-NL" dirty="0" err="1"/>
              <a:t>dolorumenis</a:t>
            </a:r>
            <a:r>
              <a:rPr lang="nl-NL" dirty="0"/>
              <a:t> </a:t>
            </a:r>
            <a:r>
              <a:rPr lang="nl-NL" dirty="0" err="1"/>
              <a:t>aritat</a:t>
            </a:r>
            <a:r>
              <a:rPr lang="nl-NL" dirty="0"/>
              <a:t> et. </a:t>
            </a:r>
            <a:br>
              <a:rPr lang="nl-NL" dirty="0"/>
            </a:br>
            <a:r>
              <a:rPr lang="nl-NL" dirty="0"/>
              <a:t>&lt;Max. 40 </a:t>
            </a:r>
            <a:r>
              <a:rPr lang="nl-NL" dirty="0" err="1"/>
              <a:t>words</a:t>
            </a:r>
            <a:r>
              <a:rPr lang="nl-NL" dirty="0"/>
              <a:t>&gt;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760B84C-247F-3141-8C40-3E7AE1539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C61B29B-264F-5240-8184-C7596CA2424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A181F1F5-9D59-D74E-BB09-11CEE73B4FED}" type="datetime1">
              <a:rPr lang="nl-NL" smtClean="0"/>
              <a:pPr/>
              <a:t>2-9-2022</a:t>
            </a:fld>
            <a:endParaRPr lang="en-US" dirty="0"/>
          </a:p>
        </p:txBody>
      </p:sp>
      <p:sp>
        <p:nvSpPr>
          <p:cNvPr id="14" name="Tijdelijke aanduiding voor tekst 8">
            <a:extLst>
              <a:ext uri="{FF2B5EF4-FFF2-40B4-BE49-F238E27FC236}">
                <a16:creationId xmlns:a16="http://schemas.microsoft.com/office/drawing/2014/main" id="{561A25B4-AA55-9641-86CA-99BEF84FCA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7362" y="6155901"/>
            <a:ext cx="5592351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footer</a:t>
            </a:r>
            <a:endParaRPr lang="nl-NL" dirty="0"/>
          </a:p>
        </p:txBody>
      </p:sp>
      <p:pic>
        <p:nvPicPr>
          <p:cNvPr id="15" name="Afbeelding 14" descr="Afbeelding met tekst&#10;&#10;Automatisch gegenereerde beschrijving">
            <a:extLst>
              <a:ext uri="{FF2B5EF4-FFF2-40B4-BE49-F238E27FC236}">
                <a16:creationId xmlns:a16="http://schemas.microsoft.com/office/drawing/2014/main" id="{05ECDD73-D132-0646-A178-3FBB5B4EFA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236" y="6001064"/>
            <a:ext cx="2910314" cy="67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91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, text r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0" y="371475"/>
            <a:ext cx="7561262" cy="5605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19C4ACB-0E7C-2E49-975D-15A9366B7B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41243" y="371475"/>
            <a:ext cx="3616761" cy="108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2AB650-E7FC-9C49-B3D3-F486696077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1242" y="1627632"/>
            <a:ext cx="3617383" cy="4349656"/>
          </a:xfrm>
          <a:prstGeom prst="rect">
            <a:avLst/>
          </a:prstGeom>
        </p:spPr>
        <p:txBody>
          <a:bodyPr bIns="0" anchor="b" anchorCtr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tabLst/>
              <a:defRPr lang="nl-NL" sz="220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Pos mos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ulpa</a:t>
            </a:r>
            <a:r>
              <a:rPr lang="nl-NL" dirty="0"/>
              <a:t> </a:t>
            </a:r>
            <a:r>
              <a:rPr lang="nl-NL" dirty="0" err="1"/>
              <a:t>vitas</a:t>
            </a:r>
            <a:br>
              <a:rPr lang="nl-NL" dirty="0"/>
            </a:br>
            <a:r>
              <a:rPr lang="nl-NL" dirty="0" err="1"/>
              <a:t>Volor</a:t>
            </a:r>
            <a:r>
              <a:rPr lang="nl-NL" dirty="0"/>
              <a:t> a ad et ut </a:t>
            </a:r>
            <a:r>
              <a:rPr lang="nl-NL" dirty="0" err="1"/>
              <a:t>eum</a:t>
            </a:r>
            <a:r>
              <a:rPr lang="nl-NL" dirty="0"/>
              <a:t> se pos mos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ulpa</a:t>
            </a:r>
            <a:r>
              <a:rPr lang="nl-NL" dirty="0"/>
              <a:t> </a:t>
            </a:r>
            <a:r>
              <a:rPr lang="nl-NL" dirty="0" err="1"/>
              <a:t>vitas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quia</a:t>
            </a:r>
            <a:r>
              <a:rPr lang="nl-NL" dirty="0"/>
              <a:t> </a:t>
            </a:r>
            <a:r>
              <a:rPr lang="nl-NL" dirty="0" err="1"/>
              <a:t>doluptioMolorepudit</a:t>
            </a:r>
            <a:r>
              <a:rPr lang="nl-NL" dirty="0"/>
              <a:t> </a:t>
            </a:r>
            <a:r>
              <a:rPr lang="nl-NL" dirty="0" err="1"/>
              <a:t>ressimus</a:t>
            </a:r>
            <a:r>
              <a:rPr lang="nl-NL" dirty="0"/>
              <a:t> </a:t>
            </a:r>
            <a:r>
              <a:rPr lang="nl-NL" dirty="0" err="1"/>
              <a:t>exeri</a:t>
            </a:r>
            <a:r>
              <a:rPr lang="nl-NL" dirty="0"/>
              <a:t> </a:t>
            </a:r>
            <a:r>
              <a:rPr lang="nl-NL" dirty="0" err="1"/>
              <a:t>nus</a:t>
            </a:r>
            <a:r>
              <a:rPr lang="nl-NL" dirty="0"/>
              <a:t> et </a:t>
            </a:r>
            <a:r>
              <a:rPr lang="nl-NL" dirty="0" err="1"/>
              <a:t>ipiendaMos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ulpa</a:t>
            </a:r>
            <a:r>
              <a:rPr lang="nl-NL" dirty="0"/>
              <a:t> </a:t>
            </a:r>
            <a:r>
              <a:rPr lang="nl-NL" dirty="0" err="1"/>
              <a:t>vitas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quia</a:t>
            </a:r>
            <a:r>
              <a:rPr lang="nl-NL" dirty="0"/>
              <a:t> </a:t>
            </a:r>
            <a:r>
              <a:rPr lang="nl-NL" dirty="0" err="1"/>
              <a:t>doluptio</a:t>
            </a:r>
            <a:r>
              <a:rPr lang="nl-NL" dirty="0"/>
              <a:t> </a:t>
            </a:r>
            <a:r>
              <a:rPr lang="nl-NL" dirty="0" err="1"/>
              <a:t>iduciis</a:t>
            </a:r>
            <a:r>
              <a:rPr lang="nl-NL" dirty="0"/>
              <a:t> </a:t>
            </a:r>
            <a:r>
              <a:rPr lang="nl-NL" dirty="0" err="1"/>
              <a:t>sedis</a:t>
            </a:r>
            <a:r>
              <a:rPr lang="nl-NL" dirty="0"/>
              <a:t> </a:t>
            </a:r>
            <a:r>
              <a:rPr lang="nl-NL" dirty="0" err="1"/>
              <a:t>sitat</a:t>
            </a:r>
            <a:r>
              <a:rPr lang="nl-NL" dirty="0"/>
              <a:t> es </a:t>
            </a:r>
            <a:r>
              <a:rPr lang="nl-NL" dirty="0" err="1"/>
              <a:t>nihition</a:t>
            </a:r>
            <a:r>
              <a:rPr lang="nl-NL" dirty="0"/>
              <a:t> </a:t>
            </a:r>
            <a:r>
              <a:rPr lang="nl-NL" dirty="0" err="1"/>
              <a:t>nonsecturi</a:t>
            </a:r>
            <a:r>
              <a:rPr lang="nl-NL" dirty="0"/>
              <a:t> </a:t>
            </a:r>
            <a:r>
              <a:rPr lang="nl-NL" dirty="0" err="1"/>
              <a:t>officidis</a:t>
            </a:r>
            <a:r>
              <a:rPr lang="nl-NL" dirty="0"/>
              <a:t> ex et que </a:t>
            </a:r>
            <a:r>
              <a:rPr lang="nl-NL" dirty="0" err="1"/>
              <a:t>esect</a:t>
            </a:r>
            <a:r>
              <a:rPr lang="nl-NL" dirty="0"/>
              <a:t>. &lt;Max. 40 </a:t>
            </a:r>
            <a:r>
              <a:rPr lang="nl-NL" dirty="0" err="1"/>
              <a:t>words</a:t>
            </a:r>
            <a:r>
              <a:rPr lang="nl-NL" dirty="0"/>
              <a:t>&gt;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6AAD45F-3C55-C044-91B3-E1560A47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B42BF7E-F6A8-DD46-85A4-4A4BBF6B5BF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7B3CC622-4F1B-3B4F-8E1C-B87C73C77C26}" type="datetime1">
              <a:rPr lang="nl-NL" smtClean="0"/>
              <a:pPr/>
              <a:t>2-9-2022</a:t>
            </a:fld>
            <a:endParaRPr lang="en-US" dirty="0"/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E37090EC-5A01-1147-8DFE-61290B6406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4702" y="6155901"/>
            <a:ext cx="5905012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footer</a:t>
            </a:r>
            <a:endParaRPr lang="nl-NL" dirty="0"/>
          </a:p>
        </p:txBody>
      </p:sp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31369077-C979-0746-A014-26B24BD79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236" y="6001064"/>
            <a:ext cx="2910314" cy="67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34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creen im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1" y="368300"/>
            <a:ext cx="11522074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1664076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59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714" r:id="rId4"/>
    <p:sldLayoutId id="2147483694" r:id="rId5"/>
    <p:sldLayoutId id="2147483709" r:id="rId6"/>
    <p:sldLayoutId id="2147483695" r:id="rId7"/>
    <p:sldLayoutId id="2147483711" r:id="rId8"/>
    <p:sldLayoutId id="2147483697" r:id="rId9"/>
    <p:sldLayoutId id="2147483698" r:id="rId10"/>
    <p:sldLayoutId id="2147483699" r:id="rId11"/>
    <p:sldLayoutId id="2147483700" r:id="rId12"/>
    <p:sldLayoutId id="2147483710" r:id="rId13"/>
    <p:sldLayoutId id="2147483712" r:id="rId14"/>
    <p:sldLayoutId id="2147483713" r:id="rId15"/>
    <p:sldLayoutId id="2147483703" r:id="rId16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100" b="0" i="0" kern="1200">
          <a:solidFill>
            <a:schemeClr val="tx1"/>
          </a:solidFill>
          <a:latin typeface="Merriweather Regular" panose="02060503050406030704" pitchFamily="18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1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270000" indent="-270000" algn="l" defTabSz="914400" rtl="0" eaLnBrk="1" latinLnBrk="0" hangingPunct="1">
        <a:lnSpc>
          <a:spcPct val="110000"/>
        </a:lnSpc>
        <a:spcBef>
          <a:spcPts val="2100"/>
        </a:spcBef>
        <a:buFont typeface="Verdana" pitchFamily="34" charset="0"/>
        <a:buChar char="•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270000" indent="-270000" algn="l" defTabSz="914400" rtl="0" eaLnBrk="1" latinLnBrk="0" hangingPunct="1">
        <a:lnSpc>
          <a:spcPct val="110000"/>
        </a:lnSpc>
        <a:spcBef>
          <a:spcPts val="2100"/>
        </a:spcBef>
        <a:buFont typeface="Verdana" pitchFamily="34" charset="0"/>
        <a:buChar char="•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810000" indent="-270000" algn="l" defTabSz="914400" rtl="0" eaLnBrk="1" latinLnBrk="0" hangingPunct="1">
        <a:lnSpc>
          <a:spcPct val="110000"/>
        </a:lnSpc>
        <a:spcBef>
          <a:spcPts val="0"/>
        </a:spcBef>
        <a:buFont typeface="Verdana" pitchFamily="34" charset="0"/>
        <a:buChar char="–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ep 18">
            <a:extLst>
              <a:ext uri="{FF2B5EF4-FFF2-40B4-BE49-F238E27FC236}">
                <a16:creationId xmlns:a16="http://schemas.microsoft.com/office/drawing/2014/main" id="{65350EFA-AA33-1E47-AA77-3B1451FA36D8}"/>
              </a:ext>
            </a:extLst>
          </p:cNvPr>
          <p:cNvGrpSpPr/>
          <p:nvPr/>
        </p:nvGrpSpPr>
        <p:grpSpPr>
          <a:xfrm>
            <a:off x="234220" y="220006"/>
            <a:ext cx="11769904" cy="6417988"/>
            <a:chOff x="234220" y="220006"/>
            <a:chExt cx="11769904" cy="6417988"/>
          </a:xfrm>
        </p:grpSpPr>
        <p:pic>
          <p:nvPicPr>
            <p:cNvPr id="20" name="Afbeelding 19">
              <a:extLst>
                <a:ext uri="{FF2B5EF4-FFF2-40B4-BE49-F238E27FC236}">
                  <a16:creationId xmlns:a16="http://schemas.microsoft.com/office/drawing/2014/main" id="{8F3FBC4E-130A-F24C-8119-9022A8ADE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963" y="3895461"/>
              <a:ext cx="1554520" cy="874851"/>
            </a:xfrm>
            <a:prstGeom prst="rect">
              <a:avLst/>
            </a:prstGeom>
          </p:spPr>
        </p:pic>
        <p:pic>
          <p:nvPicPr>
            <p:cNvPr id="21" name="Afbeelding 20" descr="Afbeelding met tekst&#10;&#10;Automatisch gegenereerde beschrijving">
              <a:extLst>
                <a:ext uri="{FF2B5EF4-FFF2-40B4-BE49-F238E27FC236}">
                  <a16:creationId xmlns:a16="http://schemas.microsoft.com/office/drawing/2014/main" id="{F5ED8E43-9B7A-F145-BD94-A5485D2E5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694" y="2969892"/>
              <a:ext cx="1526735" cy="85812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A57DAEC7-8B7A-DA45-9AD5-166867FD3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4220" y="4862750"/>
              <a:ext cx="1529736" cy="862953"/>
            </a:xfrm>
            <a:prstGeom prst="rect">
              <a:avLst/>
            </a:prstGeom>
          </p:spPr>
        </p:pic>
        <p:pic>
          <p:nvPicPr>
            <p:cNvPr id="23" name="Afbeelding 22" descr="Afbeelding met tafel&#10;&#10;Automatisch gegenereerde beschrijving">
              <a:extLst>
                <a:ext uri="{FF2B5EF4-FFF2-40B4-BE49-F238E27FC236}">
                  <a16:creationId xmlns:a16="http://schemas.microsoft.com/office/drawing/2014/main" id="{31344E3C-9D5D-4C4E-9C35-0473A4572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31220" y="3227960"/>
              <a:ext cx="1572904" cy="882630"/>
            </a:xfrm>
            <a:prstGeom prst="rect">
              <a:avLst/>
            </a:prstGeom>
          </p:spPr>
        </p:pic>
        <p:pic>
          <p:nvPicPr>
            <p:cNvPr id="24" name="Afbeelding 23" descr="Afbeelding met tekst, bloem&#10;&#10;Automatisch gegenereerde beschrijving">
              <a:extLst>
                <a:ext uri="{FF2B5EF4-FFF2-40B4-BE49-F238E27FC236}">
                  <a16:creationId xmlns:a16="http://schemas.microsoft.com/office/drawing/2014/main" id="{6DE302BA-F953-2D4D-96DD-E7C7977E7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31220" y="2039297"/>
              <a:ext cx="1528800" cy="858120"/>
            </a:xfrm>
            <a:prstGeom prst="rect">
              <a:avLst/>
            </a:prstGeom>
          </p:spPr>
        </p:pic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C91EEF50-0631-8444-96C5-0E5CE81C6312}"/>
                </a:ext>
              </a:extLst>
            </p:cNvPr>
            <p:cNvSpPr txBox="1"/>
            <p:nvPr/>
          </p:nvSpPr>
          <p:spPr>
            <a:xfrm>
              <a:off x="10419550" y="4184888"/>
              <a:ext cx="152973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i="1" dirty="0" err="1">
                  <a:latin typeface="Merriweather Light" pitchFamily="2" charset="77"/>
                </a:rPr>
                <a:t>With</a:t>
              </a:r>
              <a:r>
                <a:rPr lang="nl-NL" sz="1000" i="1" dirty="0">
                  <a:latin typeface="Merriweather Light" pitchFamily="2" charset="77"/>
                </a:rPr>
                <a:t> partner logos</a:t>
              </a:r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5A8F9364-5276-5745-8BC0-B63AC2ED8EB9}"/>
                </a:ext>
              </a:extLst>
            </p:cNvPr>
            <p:cNvSpPr txBox="1"/>
            <p:nvPr/>
          </p:nvSpPr>
          <p:spPr>
            <a:xfrm>
              <a:off x="247506" y="220006"/>
              <a:ext cx="357509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UU POWERPOINT TEMPLATE</a:t>
              </a:r>
            </a:p>
            <a:p>
              <a:r>
                <a:rPr lang="en-GB" sz="12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OVERVIEW OF TYPE OF SLIDES</a:t>
              </a:r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FBE2F004-8DB9-2241-8378-F1D87CE214C5}"/>
                </a:ext>
              </a:extLst>
            </p:cNvPr>
            <p:cNvSpPr txBox="1"/>
            <p:nvPr/>
          </p:nvSpPr>
          <p:spPr>
            <a:xfrm>
              <a:off x="8372572" y="220006"/>
              <a:ext cx="357509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1200" b="1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DELETE THIS SLIDE</a:t>
              </a:r>
            </a:p>
            <a:p>
              <a:pPr algn="r"/>
              <a:r>
                <a:rPr lang="en-GB" sz="1200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EXCLUDE IT FROM YOUR PRESENTATION</a:t>
              </a: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E8298B5F-3E93-574A-8135-1FAC2C398EC7}"/>
                </a:ext>
              </a:extLst>
            </p:cNvPr>
            <p:cNvSpPr txBox="1"/>
            <p:nvPr/>
          </p:nvSpPr>
          <p:spPr>
            <a:xfrm>
              <a:off x="10419550" y="2923528"/>
              <a:ext cx="152973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i="1" dirty="0">
                  <a:latin typeface="Merriweather Light" pitchFamily="2" charset="77"/>
                </a:rPr>
                <a:t>Without partner logos</a:t>
              </a:r>
            </a:p>
          </p:txBody>
        </p: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D69A2707-A3AA-294E-85C7-D14412C23D0C}"/>
                </a:ext>
              </a:extLst>
            </p:cNvPr>
            <p:cNvSpPr txBox="1"/>
            <p:nvPr/>
          </p:nvSpPr>
          <p:spPr>
            <a:xfrm>
              <a:off x="8372572" y="1869184"/>
              <a:ext cx="1529736" cy="1077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i="1" dirty="0">
                  <a:latin typeface="Merriweather Light" pitchFamily="2" charset="77"/>
                </a:rPr>
                <a:t>To help you get started with charts, we added a few ready-made examples in this document. All you need to do is put in your own data.</a:t>
              </a:r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6D7E74D0-C67F-1B4D-8A9A-F49943D6FE05}"/>
                </a:ext>
              </a:extLst>
            </p:cNvPr>
            <p:cNvSpPr txBox="1"/>
            <p:nvPr/>
          </p:nvSpPr>
          <p:spPr>
            <a:xfrm>
              <a:off x="6368687" y="2964072"/>
              <a:ext cx="152973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i="1" dirty="0">
                  <a:latin typeface="Merriweather Light" pitchFamily="2" charset="77"/>
                </a:rPr>
                <a:t>Text only</a:t>
              </a:r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3CEBFBB8-EE1C-E840-A33C-293016E0CAB2}"/>
                </a:ext>
              </a:extLst>
            </p:cNvPr>
            <p:cNvSpPr txBox="1"/>
            <p:nvPr/>
          </p:nvSpPr>
          <p:spPr>
            <a:xfrm>
              <a:off x="6368687" y="4184888"/>
              <a:ext cx="152973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i="1" dirty="0" err="1">
                  <a:latin typeface="Merriweather Light" pitchFamily="2" charset="77"/>
                </a:rPr>
                <a:t>Text</a:t>
              </a:r>
              <a:r>
                <a:rPr lang="nl-NL" sz="1000" i="1" dirty="0">
                  <a:latin typeface="Merriweather Light" pitchFamily="2" charset="77"/>
                </a:rPr>
                <a:t> </a:t>
              </a:r>
              <a:r>
                <a:rPr lang="nl-NL" sz="1000" i="1" dirty="0" err="1">
                  <a:latin typeface="Merriweather Light" pitchFamily="2" charset="77"/>
                </a:rPr>
                <a:t>left</a:t>
              </a:r>
              <a:r>
                <a:rPr lang="nl-NL" sz="1000" i="1" dirty="0">
                  <a:latin typeface="Merriweather Light" pitchFamily="2" charset="77"/>
                </a:rPr>
                <a:t>, image right</a:t>
              </a:r>
            </a:p>
          </p:txBody>
        </p:sp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2302560C-9F4B-4346-B2AC-DFDD69CA0F23}"/>
                </a:ext>
              </a:extLst>
            </p:cNvPr>
            <p:cNvSpPr txBox="1"/>
            <p:nvPr/>
          </p:nvSpPr>
          <p:spPr>
            <a:xfrm>
              <a:off x="6368687" y="5361125"/>
              <a:ext cx="152973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i="1" dirty="0" err="1">
                  <a:latin typeface="Merriweather Light" pitchFamily="2" charset="77"/>
                </a:rPr>
                <a:t>Text</a:t>
              </a:r>
              <a:r>
                <a:rPr lang="nl-NL" sz="1000" i="1" dirty="0">
                  <a:latin typeface="Merriweather Light" pitchFamily="2" charset="77"/>
                </a:rPr>
                <a:t> right, image </a:t>
              </a:r>
              <a:r>
                <a:rPr lang="nl-NL" sz="1000" i="1" dirty="0" err="1">
                  <a:latin typeface="Merriweather Light" pitchFamily="2" charset="77"/>
                </a:rPr>
                <a:t>left</a:t>
              </a:r>
              <a:endParaRPr lang="nl-NL" sz="1000" i="1" dirty="0">
                <a:latin typeface="Merriweather Light" pitchFamily="2" charset="77"/>
              </a:endParaRPr>
            </a:p>
          </p:txBody>
        </p:sp>
        <p:sp>
          <p:nvSpPr>
            <p:cNvPr id="33" name="Tekstvak 32">
              <a:extLst>
                <a:ext uri="{FF2B5EF4-FFF2-40B4-BE49-F238E27FC236}">
                  <a16:creationId xmlns:a16="http://schemas.microsoft.com/office/drawing/2014/main" id="{AC993EDA-4544-2745-9500-77C74BDE6BBE}"/>
                </a:ext>
              </a:extLst>
            </p:cNvPr>
            <p:cNvSpPr txBox="1"/>
            <p:nvPr/>
          </p:nvSpPr>
          <p:spPr>
            <a:xfrm>
              <a:off x="4321709" y="2964072"/>
              <a:ext cx="152973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i="1" dirty="0">
                  <a:latin typeface="Merriweather Light" pitchFamily="2" charset="77"/>
                </a:rPr>
                <a:t>Without caption</a:t>
              </a:r>
            </a:p>
          </p:txBody>
        </p:sp>
        <p:sp>
          <p:nvSpPr>
            <p:cNvPr id="34" name="Tekstvak 33">
              <a:extLst>
                <a:ext uri="{FF2B5EF4-FFF2-40B4-BE49-F238E27FC236}">
                  <a16:creationId xmlns:a16="http://schemas.microsoft.com/office/drawing/2014/main" id="{71CFC38B-444F-3948-9219-FDC93326F167}"/>
                </a:ext>
              </a:extLst>
            </p:cNvPr>
            <p:cNvSpPr txBox="1"/>
            <p:nvPr/>
          </p:nvSpPr>
          <p:spPr>
            <a:xfrm>
              <a:off x="4321709" y="4184888"/>
              <a:ext cx="152973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i="1" dirty="0" err="1">
                  <a:latin typeface="Merriweather Light" pitchFamily="2" charset="77"/>
                </a:rPr>
                <a:t>With</a:t>
              </a:r>
              <a:r>
                <a:rPr lang="nl-NL" sz="1000" i="1" dirty="0">
                  <a:latin typeface="Merriweather Light" pitchFamily="2" charset="77"/>
                </a:rPr>
                <a:t> </a:t>
              </a:r>
              <a:r>
                <a:rPr lang="nl-NL" sz="1000" i="1" dirty="0" err="1">
                  <a:latin typeface="Merriweather Light" pitchFamily="2" charset="77"/>
                </a:rPr>
                <a:t>caption</a:t>
              </a:r>
              <a:endParaRPr lang="nl-NL" sz="1000" i="1" dirty="0">
                <a:latin typeface="Merriweather Light" pitchFamily="2" charset="77"/>
              </a:endParaRPr>
            </a:p>
          </p:txBody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0D92B06C-4E5B-154E-82FD-D6CF383FD075}"/>
                </a:ext>
              </a:extLst>
            </p:cNvPr>
            <p:cNvSpPr txBox="1"/>
            <p:nvPr/>
          </p:nvSpPr>
          <p:spPr>
            <a:xfrm>
              <a:off x="2292867" y="2964072"/>
              <a:ext cx="152973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i="1" dirty="0">
                  <a:latin typeface="Merriweather Light" pitchFamily="2" charset="77"/>
                </a:rPr>
                <a:t>Text only</a:t>
              </a:r>
            </a:p>
          </p:txBody>
        </p:sp>
        <p:sp>
          <p:nvSpPr>
            <p:cNvPr id="36" name="Tekstvak 35">
              <a:extLst>
                <a:ext uri="{FF2B5EF4-FFF2-40B4-BE49-F238E27FC236}">
                  <a16:creationId xmlns:a16="http://schemas.microsoft.com/office/drawing/2014/main" id="{22381A65-6BDE-044D-B92D-155F092ECC7C}"/>
                </a:ext>
              </a:extLst>
            </p:cNvPr>
            <p:cNvSpPr txBox="1"/>
            <p:nvPr/>
          </p:nvSpPr>
          <p:spPr>
            <a:xfrm>
              <a:off x="2292867" y="4184888"/>
              <a:ext cx="152973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i="1" dirty="0" err="1">
                  <a:latin typeface="Merriweather Light" pitchFamily="2" charset="77"/>
                </a:rPr>
                <a:t>Text</a:t>
              </a:r>
              <a:r>
                <a:rPr lang="nl-NL" sz="1000" i="1" dirty="0">
                  <a:latin typeface="Merriweather Light" pitchFamily="2" charset="77"/>
                </a:rPr>
                <a:t> </a:t>
              </a:r>
              <a:r>
                <a:rPr lang="nl-NL" sz="1000" i="1" dirty="0" err="1">
                  <a:latin typeface="Merriweather Light" pitchFamily="2" charset="77"/>
                </a:rPr>
                <a:t>left</a:t>
              </a:r>
              <a:r>
                <a:rPr lang="nl-NL" sz="1000" i="1" dirty="0">
                  <a:latin typeface="Merriweather Light" pitchFamily="2" charset="77"/>
                </a:rPr>
                <a:t>, image right</a:t>
              </a:r>
            </a:p>
          </p:txBody>
        </p:sp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0866F39C-4109-DB4C-808E-C09712C10EE5}"/>
                </a:ext>
              </a:extLst>
            </p:cNvPr>
            <p:cNvSpPr txBox="1"/>
            <p:nvPr/>
          </p:nvSpPr>
          <p:spPr>
            <a:xfrm>
              <a:off x="2292867" y="5361125"/>
              <a:ext cx="152973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i="1" dirty="0" err="1">
                  <a:latin typeface="Merriweather Light" pitchFamily="2" charset="77"/>
                </a:rPr>
                <a:t>Text</a:t>
              </a:r>
              <a:r>
                <a:rPr lang="nl-NL" sz="1000" i="1" dirty="0">
                  <a:latin typeface="Merriweather Light" pitchFamily="2" charset="77"/>
                </a:rPr>
                <a:t> right, image </a:t>
              </a:r>
              <a:r>
                <a:rPr lang="nl-NL" sz="1000" i="1" dirty="0" err="1">
                  <a:latin typeface="Merriweather Light" pitchFamily="2" charset="77"/>
                </a:rPr>
                <a:t>left</a:t>
              </a:r>
              <a:endParaRPr lang="nl-NL" sz="1000" i="1" dirty="0">
                <a:latin typeface="Merriweather Light" pitchFamily="2" charset="77"/>
              </a:endParaRPr>
            </a:p>
          </p:txBody>
        </p:sp>
        <p:sp>
          <p:nvSpPr>
            <p:cNvPr id="38" name="Tekstvak 37">
              <a:extLst>
                <a:ext uri="{FF2B5EF4-FFF2-40B4-BE49-F238E27FC236}">
                  <a16:creationId xmlns:a16="http://schemas.microsoft.com/office/drawing/2014/main" id="{BD82CCB6-5C31-2749-A190-4C2D9525B9C3}"/>
                </a:ext>
              </a:extLst>
            </p:cNvPr>
            <p:cNvSpPr txBox="1"/>
            <p:nvPr/>
          </p:nvSpPr>
          <p:spPr>
            <a:xfrm>
              <a:off x="247506" y="897734"/>
              <a:ext cx="152973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1">
                  <a:latin typeface="Merriweather" pitchFamily="2" charset="77"/>
                </a:rPr>
                <a:t>1: Cover</a:t>
              </a:r>
            </a:p>
          </p:txBody>
        </p:sp>
        <p:sp>
          <p:nvSpPr>
            <p:cNvPr id="39" name="Tekstvak 38">
              <a:extLst>
                <a:ext uri="{FF2B5EF4-FFF2-40B4-BE49-F238E27FC236}">
                  <a16:creationId xmlns:a16="http://schemas.microsoft.com/office/drawing/2014/main" id="{F2B6C690-0EAA-3246-A258-F84BC7B8B3D0}"/>
                </a:ext>
              </a:extLst>
            </p:cNvPr>
            <p:cNvSpPr txBox="1"/>
            <p:nvPr/>
          </p:nvSpPr>
          <p:spPr>
            <a:xfrm>
              <a:off x="2292867" y="900268"/>
              <a:ext cx="152973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1" dirty="0">
                  <a:latin typeface="Merriweather" pitchFamily="2" charset="77"/>
                </a:rPr>
                <a:t>2: Text</a:t>
              </a:r>
            </a:p>
          </p:txBody>
        </p:sp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BB1AF539-F1B7-6743-978B-468626FEF99E}"/>
                </a:ext>
              </a:extLst>
            </p:cNvPr>
            <p:cNvSpPr txBox="1"/>
            <p:nvPr/>
          </p:nvSpPr>
          <p:spPr>
            <a:xfrm>
              <a:off x="4321709" y="897734"/>
              <a:ext cx="152973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1">
                  <a:latin typeface="Merriweather" pitchFamily="2" charset="77"/>
                </a:rPr>
                <a:t>3: Full screen image</a:t>
              </a:r>
            </a:p>
          </p:txBody>
        </p:sp>
        <p:sp>
          <p:nvSpPr>
            <p:cNvPr id="41" name="Tekstvak 40">
              <a:extLst>
                <a:ext uri="{FF2B5EF4-FFF2-40B4-BE49-F238E27FC236}">
                  <a16:creationId xmlns:a16="http://schemas.microsoft.com/office/drawing/2014/main" id="{C90800C2-7742-814D-943C-66691D6B3F8C}"/>
                </a:ext>
              </a:extLst>
            </p:cNvPr>
            <p:cNvSpPr txBox="1"/>
            <p:nvPr/>
          </p:nvSpPr>
          <p:spPr>
            <a:xfrm>
              <a:off x="6350551" y="897734"/>
              <a:ext cx="152973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1">
                  <a:latin typeface="Merriweather" pitchFamily="2" charset="77"/>
                </a:rPr>
                <a:t>4: Chapter title/ quote slide</a:t>
              </a:r>
            </a:p>
          </p:txBody>
        </p:sp>
        <p:sp>
          <p:nvSpPr>
            <p:cNvPr id="42" name="Tekstvak 41">
              <a:extLst>
                <a:ext uri="{FF2B5EF4-FFF2-40B4-BE49-F238E27FC236}">
                  <a16:creationId xmlns:a16="http://schemas.microsoft.com/office/drawing/2014/main" id="{8E10C2E9-3D9A-294B-BFD8-FF40F7BBDBBA}"/>
                </a:ext>
              </a:extLst>
            </p:cNvPr>
            <p:cNvSpPr txBox="1"/>
            <p:nvPr/>
          </p:nvSpPr>
          <p:spPr>
            <a:xfrm>
              <a:off x="8395912" y="897734"/>
              <a:ext cx="152973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1">
                  <a:latin typeface="Merriweather" pitchFamily="2" charset="77"/>
                </a:rPr>
                <a:t>5: Blank</a:t>
              </a:r>
            </a:p>
          </p:txBody>
        </p:sp>
        <p:sp>
          <p:nvSpPr>
            <p:cNvPr id="43" name="Tekstvak 42">
              <a:extLst>
                <a:ext uri="{FF2B5EF4-FFF2-40B4-BE49-F238E27FC236}">
                  <a16:creationId xmlns:a16="http://schemas.microsoft.com/office/drawing/2014/main" id="{3DC3704E-E138-564C-AF07-81711AA21791}"/>
                </a:ext>
              </a:extLst>
            </p:cNvPr>
            <p:cNvSpPr txBox="1"/>
            <p:nvPr/>
          </p:nvSpPr>
          <p:spPr>
            <a:xfrm>
              <a:off x="10417933" y="897734"/>
              <a:ext cx="152973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1">
                  <a:latin typeface="Merriweather" pitchFamily="2" charset="77"/>
                </a:rPr>
                <a:t>6: Disclaimer</a:t>
              </a:r>
            </a:p>
          </p:txBody>
        </p:sp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8AA2BF56-59D0-9244-907C-12FE203DD22C}"/>
                </a:ext>
              </a:extLst>
            </p:cNvPr>
            <p:cNvSpPr txBox="1"/>
            <p:nvPr/>
          </p:nvSpPr>
          <p:spPr>
            <a:xfrm>
              <a:off x="242442" y="1348547"/>
              <a:ext cx="1799976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dirty="0">
                  <a:latin typeface="Merriweather Light" pitchFamily="2" charset="77"/>
                </a:rPr>
                <a:t>You can add your own image to this slide. This document also includes some ready-made slides.</a:t>
              </a:r>
            </a:p>
          </p:txBody>
        </p: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A94B030B-B1FC-5149-80E3-E134002B91F6}"/>
                </a:ext>
              </a:extLst>
            </p:cNvPr>
            <p:cNvCxnSpPr/>
            <p:nvPr/>
          </p:nvCxnSpPr>
          <p:spPr>
            <a:xfrm>
              <a:off x="2035055" y="1342986"/>
              <a:ext cx="0" cy="529500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44010CF1-2C7D-3848-9B48-C4FF5865B4D9}"/>
                </a:ext>
              </a:extLst>
            </p:cNvPr>
            <p:cNvCxnSpPr/>
            <p:nvPr/>
          </p:nvCxnSpPr>
          <p:spPr>
            <a:xfrm>
              <a:off x="4071257" y="1328577"/>
              <a:ext cx="0" cy="529500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EECE9CE0-1102-F64F-AA0E-F08F92BDD114}"/>
                </a:ext>
              </a:extLst>
            </p:cNvPr>
            <p:cNvCxnSpPr/>
            <p:nvPr/>
          </p:nvCxnSpPr>
          <p:spPr>
            <a:xfrm>
              <a:off x="6097587" y="1342986"/>
              <a:ext cx="0" cy="529500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49A5772D-F7D6-A641-BBC2-546689E1D0B1}"/>
                </a:ext>
              </a:extLst>
            </p:cNvPr>
            <p:cNvCxnSpPr/>
            <p:nvPr/>
          </p:nvCxnSpPr>
          <p:spPr>
            <a:xfrm>
              <a:off x="8176890" y="1342986"/>
              <a:ext cx="0" cy="529500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8C972CFB-8617-D247-A9F2-414CA56D934A}"/>
                </a:ext>
              </a:extLst>
            </p:cNvPr>
            <p:cNvCxnSpPr/>
            <p:nvPr/>
          </p:nvCxnSpPr>
          <p:spPr>
            <a:xfrm>
              <a:off x="10160121" y="1328577"/>
              <a:ext cx="0" cy="529500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kstvak 49">
              <a:extLst>
                <a:ext uri="{FF2B5EF4-FFF2-40B4-BE49-F238E27FC236}">
                  <a16:creationId xmlns:a16="http://schemas.microsoft.com/office/drawing/2014/main" id="{C4F3E0EE-497B-734E-AAFB-9FA55F2B931A}"/>
                </a:ext>
              </a:extLst>
            </p:cNvPr>
            <p:cNvSpPr txBox="1"/>
            <p:nvPr/>
          </p:nvSpPr>
          <p:spPr>
            <a:xfrm>
              <a:off x="2281198" y="1376123"/>
              <a:ext cx="152973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dirty="0">
                  <a:latin typeface="Merriweather Light" pitchFamily="2" charset="77"/>
                </a:rPr>
                <a:t>In three variants</a:t>
              </a:r>
            </a:p>
          </p:txBody>
        </p:sp>
        <p:sp>
          <p:nvSpPr>
            <p:cNvPr id="51" name="Tekstvak 50">
              <a:extLst>
                <a:ext uri="{FF2B5EF4-FFF2-40B4-BE49-F238E27FC236}">
                  <a16:creationId xmlns:a16="http://schemas.microsoft.com/office/drawing/2014/main" id="{5CB43467-7D97-9348-BA3A-F88B2CB777D9}"/>
                </a:ext>
              </a:extLst>
            </p:cNvPr>
            <p:cNvSpPr txBox="1"/>
            <p:nvPr/>
          </p:nvSpPr>
          <p:spPr>
            <a:xfrm>
              <a:off x="4329071" y="1385032"/>
              <a:ext cx="152973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dirty="0">
                  <a:latin typeface="Merriweather Light" pitchFamily="2" charset="77"/>
                </a:rPr>
                <a:t>In two variants.</a:t>
              </a:r>
            </a:p>
          </p:txBody>
        </p:sp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F41673B4-59D8-EC45-8658-3AB4CF91EE52}"/>
                </a:ext>
              </a:extLst>
            </p:cNvPr>
            <p:cNvSpPr txBox="1"/>
            <p:nvPr/>
          </p:nvSpPr>
          <p:spPr>
            <a:xfrm>
              <a:off x="6368687" y="1385032"/>
              <a:ext cx="152973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dirty="0">
                  <a:latin typeface="Merriweather Light" pitchFamily="2" charset="77"/>
                </a:rPr>
                <a:t>In three variants.</a:t>
              </a:r>
            </a:p>
          </p:txBody>
        </p:sp>
        <p:sp>
          <p:nvSpPr>
            <p:cNvPr id="53" name="Tekstvak 52">
              <a:extLst>
                <a:ext uri="{FF2B5EF4-FFF2-40B4-BE49-F238E27FC236}">
                  <a16:creationId xmlns:a16="http://schemas.microsoft.com/office/drawing/2014/main" id="{3F2EB49A-50FF-A242-BFFD-2F3710401AA2}"/>
                </a:ext>
              </a:extLst>
            </p:cNvPr>
            <p:cNvSpPr txBox="1"/>
            <p:nvPr/>
          </p:nvSpPr>
          <p:spPr>
            <a:xfrm>
              <a:off x="8403638" y="1376122"/>
              <a:ext cx="152973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dirty="0">
                  <a:latin typeface="Merriweather Light" pitchFamily="2" charset="77"/>
                </a:rPr>
                <a:t>For charts, formulas, etc.</a:t>
              </a:r>
            </a:p>
          </p:txBody>
        </p:sp>
        <p:sp>
          <p:nvSpPr>
            <p:cNvPr id="54" name="Tekstvak 53">
              <a:extLst>
                <a:ext uri="{FF2B5EF4-FFF2-40B4-BE49-F238E27FC236}">
                  <a16:creationId xmlns:a16="http://schemas.microsoft.com/office/drawing/2014/main" id="{B304FD63-D8DA-BF4B-849A-58A779B93F52}"/>
                </a:ext>
              </a:extLst>
            </p:cNvPr>
            <p:cNvSpPr txBox="1"/>
            <p:nvPr/>
          </p:nvSpPr>
          <p:spPr>
            <a:xfrm>
              <a:off x="10431220" y="1385032"/>
              <a:ext cx="152973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dirty="0">
                  <a:latin typeface="Merriweather Light" pitchFamily="2" charset="77"/>
                </a:rPr>
                <a:t>Leave at the end.</a:t>
              </a:r>
            </a:p>
          </p:txBody>
        </p:sp>
        <p:pic>
          <p:nvPicPr>
            <p:cNvPr id="55" name="Afbeelding 54" descr="Afbeelding met tekst&#10;&#10;Automatisch gegenereerde beschrijving">
              <a:extLst>
                <a:ext uri="{FF2B5EF4-FFF2-40B4-BE49-F238E27FC236}">
                  <a16:creationId xmlns:a16="http://schemas.microsoft.com/office/drawing/2014/main" id="{600F900D-3A4D-6A4E-B780-AC8A443AC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9100" y="2031281"/>
              <a:ext cx="1540472" cy="866136"/>
            </a:xfrm>
            <a:prstGeom prst="rect">
              <a:avLst/>
            </a:prstGeom>
          </p:spPr>
        </p:pic>
        <p:pic>
          <p:nvPicPr>
            <p:cNvPr id="56" name="Afbeelding 55" descr="Afbeelding met tekst, persoon&#10;&#10;Automatisch gegenereerde beschrijving">
              <a:extLst>
                <a:ext uri="{FF2B5EF4-FFF2-40B4-BE49-F238E27FC236}">
                  <a16:creationId xmlns:a16="http://schemas.microsoft.com/office/drawing/2014/main" id="{8F7CD9E1-B315-3B4C-BE6E-E7A0EFC39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8005" y="3227960"/>
              <a:ext cx="1572834" cy="885106"/>
            </a:xfrm>
            <a:prstGeom prst="rect">
              <a:avLst/>
            </a:prstGeom>
          </p:spPr>
        </p:pic>
        <p:pic>
          <p:nvPicPr>
            <p:cNvPr id="57" name="Afbeelding 56" descr="Afbeelding met tekst, buiten, persoon, toekijken&#10;&#10;Automatisch gegenereerde beschrijving">
              <a:extLst>
                <a:ext uri="{FF2B5EF4-FFF2-40B4-BE49-F238E27FC236}">
                  <a16:creationId xmlns:a16="http://schemas.microsoft.com/office/drawing/2014/main" id="{117F6AD2-59BD-2A4D-9E38-F7C9A60B0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8005" y="2031281"/>
              <a:ext cx="1537391" cy="866136"/>
            </a:xfrm>
            <a:prstGeom prst="rect">
              <a:avLst/>
            </a:prstGeom>
          </p:spPr>
        </p:pic>
        <p:pic>
          <p:nvPicPr>
            <p:cNvPr id="58" name="Afbeelding 57" descr="Afbeelding met tekst&#10;&#10;Automatisch gegenereerde beschrijving">
              <a:extLst>
                <a:ext uri="{FF2B5EF4-FFF2-40B4-BE49-F238E27FC236}">
                  <a16:creationId xmlns:a16="http://schemas.microsoft.com/office/drawing/2014/main" id="{1ED0868B-037C-3E44-BAF0-C92BAAF7A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1198" y="4445515"/>
              <a:ext cx="1534793" cy="865913"/>
            </a:xfrm>
            <a:prstGeom prst="rect">
              <a:avLst/>
            </a:prstGeom>
          </p:spPr>
        </p:pic>
        <p:pic>
          <p:nvPicPr>
            <p:cNvPr id="59" name="Afbeelding 58">
              <a:extLst>
                <a:ext uri="{FF2B5EF4-FFF2-40B4-BE49-F238E27FC236}">
                  <a16:creationId xmlns:a16="http://schemas.microsoft.com/office/drawing/2014/main" id="{BB04D105-5A51-904C-8E2D-44CB55DE0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6674" y="3227960"/>
              <a:ext cx="1534793" cy="866136"/>
            </a:xfrm>
            <a:prstGeom prst="rect">
              <a:avLst/>
            </a:prstGeom>
          </p:spPr>
        </p:pic>
        <p:pic>
          <p:nvPicPr>
            <p:cNvPr id="60" name="Afbeelding 59" descr="Afbeelding met tekst&#10;&#10;Automatisch gegenereerde beschrijving">
              <a:extLst>
                <a:ext uri="{FF2B5EF4-FFF2-40B4-BE49-F238E27FC236}">
                  <a16:creationId xmlns:a16="http://schemas.microsoft.com/office/drawing/2014/main" id="{3AC7A89C-4F4F-F84B-9BE0-D636117DC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8241" y="3227960"/>
              <a:ext cx="1492328" cy="840275"/>
            </a:xfrm>
            <a:prstGeom prst="rect">
              <a:avLst/>
            </a:prstGeom>
          </p:spPr>
        </p:pic>
        <p:pic>
          <p:nvPicPr>
            <p:cNvPr id="61" name="Afbeelding 60" descr="Afbeelding met tekst&#10;&#10;Automatisch gegenereerde beschrijving">
              <a:extLst>
                <a:ext uri="{FF2B5EF4-FFF2-40B4-BE49-F238E27FC236}">
                  <a16:creationId xmlns:a16="http://schemas.microsoft.com/office/drawing/2014/main" id="{A730AD86-A732-D940-A6E6-B80FB0C4A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4335" y="2031281"/>
              <a:ext cx="1494291" cy="840275"/>
            </a:xfrm>
            <a:prstGeom prst="rect">
              <a:avLst/>
            </a:prstGeom>
          </p:spPr>
        </p:pic>
        <p:pic>
          <p:nvPicPr>
            <p:cNvPr id="62" name="Afbeelding 61">
              <a:extLst>
                <a:ext uri="{FF2B5EF4-FFF2-40B4-BE49-F238E27FC236}">
                  <a16:creationId xmlns:a16="http://schemas.microsoft.com/office/drawing/2014/main" id="{C873877E-CF25-9545-8C99-883B0EFA1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5120" y="4489246"/>
              <a:ext cx="1455450" cy="822182"/>
            </a:xfrm>
            <a:prstGeom prst="rect">
              <a:avLst/>
            </a:prstGeom>
          </p:spPr>
        </p:pic>
        <p:pic>
          <p:nvPicPr>
            <p:cNvPr id="63" name="Afbeelding 62">
              <a:extLst>
                <a:ext uri="{FF2B5EF4-FFF2-40B4-BE49-F238E27FC236}">
                  <a16:creationId xmlns:a16="http://schemas.microsoft.com/office/drawing/2014/main" id="{F75817FA-A2FE-3A43-8B50-BA4D77F4C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10683" y="4428798"/>
              <a:ext cx="1563340" cy="882630"/>
            </a:xfrm>
            <a:prstGeom prst="rect">
              <a:avLst/>
            </a:prstGeom>
          </p:spPr>
        </p:pic>
        <p:pic>
          <p:nvPicPr>
            <p:cNvPr id="64" name="Afbeelding 63">
              <a:extLst>
                <a:ext uri="{FF2B5EF4-FFF2-40B4-BE49-F238E27FC236}">
                  <a16:creationId xmlns:a16="http://schemas.microsoft.com/office/drawing/2014/main" id="{203D6061-4773-1743-B224-1DF507AA2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95912" y="5629636"/>
              <a:ext cx="1564703" cy="882630"/>
            </a:xfrm>
            <a:prstGeom prst="rect">
              <a:avLst/>
            </a:prstGeom>
          </p:spPr>
        </p:pic>
        <p:pic>
          <p:nvPicPr>
            <p:cNvPr id="65" name="Afbeelding 64">
              <a:extLst>
                <a:ext uri="{FF2B5EF4-FFF2-40B4-BE49-F238E27FC236}">
                  <a16:creationId xmlns:a16="http://schemas.microsoft.com/office/drawing/2014/main" id="{F439748F-34FF-9B4F-B881-27577980B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10683" y="3227960"/>
              <a:ext cx="1564422" cy="882630"/>
            </a:xfrm>
            <a:prstGeom prst="rect">
              <a:avLst/>
            </a:prstGeom>
          </p:spPr>
        </p:pic>
        <p:pic>
          <p:nvPicPr>
            <p:cNvPr id="66" name="Afbeelding 65">
              <a:extLst>
                <a:ext uri="{FF2B5EF4-FFF2-40B4-BE49-F238E27FC236}">
                  <a16:creationId xmlns:a16="http://schemas.microsoft.com/office/drawing/2014/main" id="{32FE2D4D-AD04-C948-9481-8DA0977FF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345" y="2031549"/>
              <a:ext cx="1526519" cy="858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9078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8D92C-9779-4352-A508-BF85C1C2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140F-113A-1D43-BFCA-32F4F9E42683}" type="datetime1">
              <a:rPr lang="nl-NL" smtClean="0"/>
              <a:t>2-9-2022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28095-5002-40C1-8CD7-D1651D666D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181AE-5942-44BA-B831-BE12CCE0BB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B9FDBB-AB70-4C28-977F-CFBC9822EF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018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47343-72FB-491A-9626-E4C0297F03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295AF-5F61-4D5C-BF53-26EE83EF86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99E0D-08CE-4DA2-8AAC-AA5BCC478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BE072-D0A4-41A9-9C97-5AADC44AC5C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8BA2319-3117-C848-9CAE-880C225A02AB}" type="datetime1">
              <a:rPr lang="nl-NL" smtClean="0"/>
              <a:pPr/>
              <a:t>2-9-2022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8267A0-BDF5-4943-99D5-15F0214AE7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4365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925C8-1C62-47E6-9BA4-14E2D4C604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EAB2F3-F836-42EA-875C-A6A82578A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D455E-A609-4232-A32A-51E91E56154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3B827FD-76E4-BB46-96BA-7D1615AFEADA}" type="datetime1">
              <a:rPr lang="nl-NL" smtClean="0"/>
              <a:pPr/>
              <a:t>2-9-2022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48B801-23BD-4800-886F-E3658B00AD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555965-ABA3-47C2-9FB7-406F6C1406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6260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286918"/>
      </p:ext>
    </p:extLst>
  </p:cSld>
  <p:clrMapOvr>
    <a:masterClrMapping/>
  </p:clrMapOvr>
</p:sld>
</file>

<file path=ppt/theme/theme1.xml><?xml version="1.0" encoding="utf-8"?>
<a:theme xmlns:a="http://schemas.openxmlformats.org/drawingml/2006/main" name="Utrecht University">
  <a:themeElements>
    <a:clrScheme name="Utrecht University">
      <a:dk1>
        <a:srgbClr val="000000"/>
      </a:dk1>
      <a:lt1>
        <a:srgbClr val="FFFFFF"/>
      </a:lt1>
      <a:dk2>
        <a:srgbClr val="C00935"/>
      </a:dk2>
      <a:lt2>
        <a:srgbClr val="D9D9D9"/>
      </a:lt2>
      <a:accent1>
        <a:srgbClr val="FFCD00"/>
      </a:accent1>
      <a:accent2>
        <a:srgbClr val="DD9562"/>
      </a:accent2>
      <a:accent3>
        <a:srgbClr val="911D56"/>
      </a:accent3>
      <a:accent4>
        <a:srgbClr val="63A593"/>
      </a:accent4>
      <a:accent5>
        <a:srgbClr val="161D41"/>
      </a:accent5>
      <a:accent6>
        <a:srgbClr val="6686C3"/>
      </a:accent6>
      <a:hlink>
        <a:srgbClr val="52287F"/>
      </a:hlink>
      <a:folHlink>
        <a:srgbClr val="623E2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uu_powerpoint_template_EN_2019_logofied_Footer" id="{8CE01220-890E-D544-8021-337725CF5C6C}" vid="{0FD600C4-1BAE-C649-81A2-03B116036445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7CB0933D0F3E4493010A88D9E0BD71" ma:contentTypeVersion="16" ma:contentTypeDescription="Create a new document." ma:contentTypeScope="" ma:versionID="798fbe67651dbcacf46e7c294dd52a1b">
  <xsd:schema xmlns:xsd="http://www.w3.org/2001/XMLSchema" xmlns:xs="http://www.w3.org/2001/XMLSchema" xmlns:p="http://schemas.microsoft.com/office/2006/metadata/properties" xmlns:ns2="2f7f05b2-b429-460e-a1bd-390c26808011" xmlns:ns3="5d46921d-56e8-4f57-a0d4-befe577d055d" xmlns:ns4="53df6a5f-9334-4503-a845-5e05459a4c71" targetNamespace="http://schemas.microsoft.com/office/2006/metadata/properties" ma:root="true" ma:fieldsID="2bd7a40c603ddcefc1966d1b2366702c" ns2:_="" ns3:_="" ns4:_="">
    <xsd:import namespace="2f7f05b2-b429-460e-a1bd-390c26808011"/>
    <xsd:import namespace="5d46921d-56e8-4f57-a0d4-befe577d055d"/>
    <xsd:import namespace="53df6a5f-9334-4503-a845-5e05459a4c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f05b2-b429-460e-a1bd-390c268080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b077af7-eccc-41ba-8726-6d08c81cb0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46921d-56e8-4f57-a0d4-befe577d055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f6a5f-9334-4503-a845-5e05459a4c7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f5ea065-710d-430c-81c2-c3e6e78652ec}" ma:internalName="TaxCatchAll" ma:showField="CatchAllData" ma:web="5d46921d-56e8-4f57-a0d4-befe577d05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3df6a5f-9334-4503-a845-5e05459a4c71" xsi:nil="true"/>
    <lcf76f155ced4ddcb4097134ff3c332f xmlns="2f7f05b2-b429-460e-a1bd-390c2680801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0D7F85-436A-482C-8F1D-474F0BC0BD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7f05b2-b429-460e-a1bd-390c26808011"/>
    <ds:schemaRef ds:uri="5d46921d-56e8-4f57-a0d4-befe577d055d"/>
    <ds:schemaRef ds:uri="53df6a5f-9334-4503-a845-5e05459a4c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D60212-F30F-4A05-9086-21C952C527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5A4BE0-ECA9-4792-BB39-24D59F0BCBF0}">
  <ds:schemaRefs>
    <ds:schemaRef ds:uri="http://schemas.microsoft.com/office/2006/metadata/properties"/>
    <ds:schemaRef ds:uri="http://schemas.microsoft.com/office/infopath/2007/PartnerControls"/>
    <ds:schemaRef ds:uri="53df6a5f-9334-4503-a845-5e05459a4c71"/>
    <ds:schemaRef ds:uri="2f7f05b2-b429-460e-a1bd-390c2680801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Utrecht University</Template>
  <TotalTime>0</TotalTime>
  <Words>150</Words>
  <Application>Microsoft Office PowerPoint</Application>
  <PresentationFormat>Custom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Merriweather</vt:lpstr>
      <vt:lpstr>Open Sans Light</vt:lpstr>
      <vt:lpstr>Merriweather Light</vt:lpstr>
      <vt:lpstr>Verdana</vt:lpstr>
      <vt:lpstr>Open Sans</vt:lpstr>
      <vt:lpstr>Arial</vt:lpstr>
      <vt:lpstr>Merriweather Regular</vt:lpstr>
      <vt:lpstr>Utrecht 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Leufkens, E.L.W. (Erwin)</dc:creator>
  <cp:keywords/>
  <dc:description/>
  <cp:lastModifiedBy>Schäffers, C.S. (Carlijn)</cp:lastModifiedBy>
  <cp:revision>21</cp:revision>
  <dcterms:created xsi:type="dcterms:W3CDTF">2019-04-01T10:19:39Z</dcterms:created>
  <dcterms:modified xsi:type="dcterms:W3CDTF">2022-09-02T13:10:24Z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0x010100047CB0933D0F3E4493010A88D9E0BD71</vt:lpwstr>
  </property>
  <property fmtid="{D5CDD505-2E9C-101B-9397-08002B2CF9AE}" pid="3" name="MediaServiceImageTags">
    <vt:lpwstr/>
  </property>
</Properties>
</file>