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0" r:id="rId4"/>
    <p:sldMasterId id="2147483705" r:id="rId5"/>
  </p:sldMasterIdLst>
  <p:notesMasterIdLst>
    <p:notesMasterId r:id="rId17"/>
  </p:notesMasterIdLst>
  <p:handoutMasterIdLst>
    <p:handoutMasterId r:id="rId18"/>
  </p:handoutMasterIdLst>
  <p:sldIdLst>
    <p:sldId id="379" r:id="rId6"/>
    <p:sldId id="396" r:id="rId7"/>
    <p:sldId id="390" r:id="rId8"/>
    <p:sldId id="380" r:id="rId9"/>
    <p:sldId id="387" r:id="rId10"/>
    <p:sldId id="343" r:id="rId11"/>
    <p:sldId id="397" r:id="rId12"/>
    <p:sldId id="398" r:id="rId13"/>
    <p:sldId id="399" r:id="rId14"/>
    <p:sldId id="402" r:id="rId15"/>
    <p:sldId id="401" r:id="rId16"/>
  </p:sldIdLst>
  <p:sldSz cx="12192000" cy="6858000"/>
  <p:notesSz cx="6761163" cy="9942513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erriweather" panose="02060503050406030704" pitchFamily="18" charset="0"/>
      <p:regular r:id="rId23"/>
      <p:bold r:id="rId24"/>
      <p:italic r:id="rId25"/>
    </p:embeddedFont>
    <p:embeddedFont>
      <p:font typeface="Merriweather Regular" panose="02060503050406030704" pitchFamily="18" charset="0"/>
      <p:regular r:id="rId26"/>
      <p: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Open Sans Light" panose="020B0306030504020204" pitchFamily="34" charset="0"/>
      <p:regular r:id="rId32"/>
      <p: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0" userDrawn="1">
          <p15:clr>
            <a:srgbClr val="A4A3A4"/>
          </p15:clr>
        </p15:guide>
        <p15:guide id="2" orient="horz" pos="4038" userDrawn="1">
          <p15:clr>
            <a:srgbClr val="A4A3A4"/>
          </p15:clr>
        </p15:guide>
        <p15:guide id="3" orient="horz" pos="989" userDrawn="1">
          <p15:clr>
            <a:srgbClr val="A4A3A4"/>
          </p15:clr>
        </p15:guide>
        <p15:guide id="4" orient="horz" pos="2682" userDrawn="1">
          <p15:clr>
            <a:srgbClr val="A4A3A4"/>
          </p15:clr>
        </p15:guide>
        <p15:guide id="5" orient="horz" pos="104" userDrawn="1">
          <p15:clr>
            <a:srgbClr val="A4A3A4"/>
          </p15:clr>
        </p15:guide>
        <p15:guide id="6" orient="horz" pos="3351" userDrawn="1">
          <p15:clr>
            <a:srgbClr val="A4A3A4"/>
          </p15:clr>
        </p15:guide>
        <p15:guide id="7" orient="horz" pos="3181" userDrawn="1">
          <p15:clr>
            <a:srgbClr val="A4A3A4"/>
          </p15:clr>
        </p15:guide>
        <p15:guide id="8" orient="horz" pos="1074" userDrawn="1">
          <p15:clr>
            <a:srgbClr val="A4A3A4"/>
          </p15:clr>
        </p15:guide>
        <p15:guide id="9" orient="horz" pos="3593" userDrawn="1">
          <p15:clr>
            <a:srgbClr val="A4A3A4"/>
          </p15:clr>
        </p15:guide>
        <p15:guide id="10" pos="3776" userDrawn="1">
          <p15:clr>
            <a:srgbClr val="A4A3A4"/>
          </p15:clr>
        </p15:guide>
        <p15:guide id="11" pos="739" userDrawn="1">
          <p15:clr>
            <a:srgbClr val="A4A3A4"/>
          </p15:clr>
        </p15:guide>
        <p15:guide id="12" pos="7271" userDrawn="1">
          <p15:clr>
            <a:srgbClr val="A4A3A4"/>
          </p15:clr>
        </p15:guide>
        <p15:guide id="13" pos="1604" userDrawn="1">
          <p15:clr>
            <a:srgbClr val="A4A3A4"/>
          </p15:clr>
        </p15:guide>
        <p15:guide id="14" pos="5144" userDrawn="1">
          <p15:clr>
            <a:srgbClr val="A4A3A4"/>
          </p15:clr>
        </p15:guide>
        <p15:guide id="15" pos="5281" userDrawn="1">
          <p15:clr>
            <a:srgbClr val="A4A3A4"/>
          </p15:clr>
        </p15:guide>
        <p15:guide id="16" pos="1447" userDrawn="1">
          <p15:clr>
            <a:srgbClr val="A4A3A4"/>
          </p15:clr>
        </p15:guide>
        <p15:guide id="17" pos="6649" userDrawn="1">
          <p15:clr>
            <a:srgbClr val="A4A3A4"/>
          </p15:clr>
        </p15:guide>
        <p15:guide id="18" pos="36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brandy, A. (Anna)" initials="GA(" lastIdx="4" clrIdx="0">
    <p:extLst>
      <p:ext uri="{19B8F6BF-5375-455C-9EA6-DF929625EA0E}">
        <p15:presenceInfo xmlns:p15="http://schemas.microsoft.com/office/powerpoint/2012/main" userId="Gerbrandy, A. (Anna)" providerId="None"/>
      </p:ext>
    </p:extLst>
  </p:cmAuthor>
  <p:cmAuthor id="2" name="Sluijs, J.P.J.B. (Jasper)" initials="SJ(" lastIdx="11" clrIdx="1">
    <p:extLst>
      <p:ext uri="{19B8F6BF-5375-455C-9EA6-DF929625EA0E}">
        <p15:presenceInfo xmlns:p15="http://schemas.microsoft.com/office/powerpoint/2012/main" userId="S::j.sluijs@uu.nl::5740b935-05ad-4ec0-ae0f-8d61e7ef2b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DD9562"/>
    <a:srgbClr val="633F2B"/>
    <a:srgbClr val="522980"/>
    <a:srgbClr val="6687C3"/>
    <a:srgbClr val="171D42"/>
    <a:srgbClr val="63A593"/>
    <a:srgbClr val="921E56"/>
    <a:srgbClr val="D49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4338C9-DC1B-403F-AEBF-A1C7BE660B24}" v="1" dt="2020-02-28T11:39:50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8" autoAdjust="0"/>
    <p:restoredTop sz="54200" autoAdjust="0"/>
  </p:normalViewPr>
  <p:slideViewPr>
    <p:cSldViewPr snapToGrid="0">
      <p:cViewPr varScale="1">
        <p:scale>
          <a:sx n="61" d="100"/>
          <a:sy n="61" d="100"/>
        </p:scale>
        <p:origin x="2550" y="78"/>
      </p:cViewPr>
      <p:guideLst>
        <p:guide orient="horz" pos="1530"/>
        <p:guide orient="horz" pos="4038"/>
        <p:guide orient="horz" pos="989"/>
        <p:guide orient="horz" pos="2682"/>
        <p:guide orient="horz" pos="104"/>
        <p:guide orient="horz" pos="3351"/>
        <p:guide orient="horz" pos="3181"/>
        <p:guide orient="horz" pos="1074"/>
        <p:guide orient="horz" pos="3593"/>
        <p:guide pos="3776"/>
        <p:guide pos="739"/>
        <p:guide pos="7271"/>
        <p:guide pos="1604"/>
        <p:guide pos="5144"/>
        <p:guide pos="5281"/>
        <p:guide pos="1447"/>
        <p:guide pos="6649"/>
        <p:guide pos="36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400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brandy, A. (Anna)" userId="83259ddd-f0ba-4d2a-af0b-df3fa819c95b" providerId="ADAL" clId="{9CDF4F0C-B8DE-42B5-864D-4F33BBF10F45}"/>
    <pc:docChg chg="undo custSel modSld sldOrd">
      <pc:chgData name="Gerbrandy, A. (Anna)" userId="83259ddd-f0ba-4d2a-af0b-df3fa819c95b" providerId="ADAL" clId="{9CDF4F0C-B8DE-42B5-864D-4F33BBF10F45}" dt="2019-03-20T13:55:26.526" v="17" actId="20577"/>
      <pc:docMkLst>
        <pc:docMk/>
      </pc:docMkLst>
      <pc:sldChg chg="modSp">
        <pc:chgData name="Gerbrandy, A. (Anna)" userId="83259ddd-f0ba-4d2a-af0b-df3fa819c95b" providerId="ADAL" clId="{9CDF4F0C-B8DE-42B5-864D-4F33BBF10F45}" dt="2019-03-20T13:54:20.518" v="10" actId="20577"/>
        <pc:sldMkLst>
          <pc:docMk/>
          <pc:sldMk cId="713791119" sldId="324"/>
        </pc:sldMkLst>
        <pc:spChg chg="mod">
          <ac:chgData name="Gerbrandy, A. (Anna)" userId="83259ddd-f0ba-4d2a-af0b-df3fa819c95b" providerId="ADAL" clId="{9CDF4F0C-B8DE-42B5-864D-4F33BBF10F45}" dt="2019-03-20T13:54:20.518" v="10" actId="20577"/>
          <ac:spMkLst>
            <pc:docMk/>
            <pc:sldMk cId="713791119" sldId="324"/>
            <ac:spMk id="5" creationId="{D7353B5E-EB5C-4CF7-A68A-CA7E496BA5B4}"/>
          </ac:spMkLst>
        </pc:spChg>
      </pc:sldChg>
      <pc:sldChg chg="delCm">
        <pc:chgData name="Gerbrandy, A. (Anna)" userId="83259ddd-f0ba-4d2a-af0b-df3fa819c95b" providerId="ADAL" clId="{9CDF4F0C-B8DE-42B5-864D-4F33BBF10F45}" dt="2019-03-20T13:53:51.419" v="0"/>
        <pc:sldMkLst>
          <pc:docMk/>
          <pc:sldMk cId="510225315" sldId="325"/>
        </pc:sldMkLst>
      </pc:sldChg>
      <pc:sldChg chg="ord">
        <pc:chgData name="Gerbrandy, A. (Anna)" userId="83259ddd-f0ba-4d2a-af0b-df3fa819c95b" providerId="ADAL" clId="{9CDF4F0C-B8DE-42B5-864D-4F33BBF10F45}" dt="2019-03-20T13:54:09.908" v="6"/>
        <pc:sldMkLst>
          <pc:docMk/>
          <pc:sldMk cId="830216673" sldId="327"/>
        </pc:sldMkLst>
      </pc:sldChg>
      <pc:sldChg chg="modNotes">
        <pc:chgData name="Gerbrandy, A. (Anna)" userId="83259ddd-f0ba-4d2a-af0b-df3fa819c95b" providerId="ADAL" clId="{9CDF4F0C-B8DE-42B5-864D-4F33BBF10F45}" dt="2019-03-20T13:54:13.544" v="9" actId="27636"/>
        <pc:sldMkLst>
          <pc:docMk/>
          <pc:sldMk cId="2120137800" sldId="335"/>
        </pc:sldMkLst>
      </pc:sldChg>
      <pc:sldChg chg="modNotes">
        <pc:chgData name="Gerbrandy, A. (Anna)" userId="83259ddd-f0ba-4d2a-af0b-df3fa819c95b" providerId="ADAL" clId="{9CDF4F0C-B8DE-42B5-864D-4F33BBF10F45}" dt="2019-03-20T13:54:10.822" v="7" actId="27636"/>
        <pc:sldMkLst>
          <pc:docMk/>
          <pc:sldMk cId="2285511480" sldId="340"/>
        </pc:sldMkLst>
      </pc:sldChg>
      <pc:sldChg chg="modSp">
        <pc:chgData name="Gerbrandy, A. (Anna)" userId="83259ddd-f0ba-4d2a-af0b-df3fa819c95b" providerId="ADAL" clId="{9CDF4F0C-B8DE-42B5-864D-4F33BBF10F45}" dt="2019-03-20T13:55:13.618" v="15" actId="20577"/>
        <pc:sldMkLst>
          <pc:docMk/>
          <pc:sldMk cId="3807148111" sldId="344"/>
        </pc:sldMkLst>
        <pc:spChg chg="mod">
          <ac:chgData name="Gerbrandy, A. (Anna)" userId="83259ddd-f0ba-4d2a-af0b-df3fa819c95b" providerId="ADAL" clId="{9CDF4F0C-B8DE-42B5-864D-4F33BBF10F45}" dt="2019-03-20T13:55:13.618" v="15" actId="20577"/>
          <ac:spMkLst>
            <pc:docMk/>
            <pc:sldMk cId="3807148111" sldId="344"/>
            <ac:spMk id="3" creationId="{00000000-0000-0000-0000-000000000000}"/>
          </ac:spMkLst>
        </pc:spChg>
      </pc:sldChg>
      <pc:sldChg chg="modSp modNotes">
        <pc:chgData name="Gerbrandy, A. (Anna)" userId="83259ddd-f0ba-4d2a-af0b-df3fa819c95b" providerId="ADAL" clId="{9CDF4F0C-B8DE-42B5-864D-4F33BBF10F45}" dt="2019-03-20T13:55:26.526" v="17" actId="20577"/>
        <pc:sldMkLst>
          <pc:docMk/>
          <pc:sldMk cId="2827201075" sldId="347"/>
        </pc:sldMkLst>
        <pc:spChg chg="mod">
          <ac:chgData name="Gerbrandy, A. (Anna)" userId="83259ddd-f0ba-4d2a-af0b-df3fa819c95b" providerId="ADAL" clId="{9CDF4F0C-B8DE-42B5-864D-4F33BBF10F45}" dt="2019-03-20T13:55:26.526" v="17" actId="20577"/>
          <ac:spMkLst>
            <pc:docMk/>
            <pc:sldMk cId="2827201075" sldId="347"/>
            <ac:spMk id="3" creationId="{00000000-0000-0000-0000-000000000000}"/>
          </ac:spMkLst>
        </pc:spChg>
      </pc:sldChg>
    </pc:docChg>
  </pc:docChgLst>
  <pc:docChgLst>
    <pc:chgData name="Gerbrandy, A. (Anna)" userId="83259ddd-f0ba-4d2a-af0b-df3fa819c95b" providerId="ADAL" clId="{14E46E3D-6DEB-4CFC-A98B-4B25F3D3BED6}"/>
    <pc:docChg chg="custSel modSld">
      <pc:chgData name="Gerbrandy, A. (Anna)" userId="83259ddd-f0ba-4d2a-af0b-df3fa819c95b" providerId="ADAL" clId="{14E46E3D-6DEB-4CFC-A98B-4B25F3D3BED6}" dt="2019-03-20T09:35:33.747" v="4747" actId="20577"/>
      <pc:docMkLst>
        <pc:docMk/>
      </pc:docMkLst>
      <pc:sldChg chg="modSp modNotesTx">
        <pc:chgData name="Gerbrandy, A. (Anna)" userId="83259ddd-f0ba-4d2a-af0b-df3fa819c95b" providerId="ADAL" clId="{14E46E3D-6DEB-4CFC-A98B-4B25F3D3BED6}" dt="2019-03-20T09:08:03.030" v="3476" actId="20577"/>
        <pc:sldMkLst>
          <pc:docMk/>
          <pc:sldMk cId="936511940" sldId="298"/>
        </pc:sldMkLst>
        <pc:graphicFrameChg chg="mod">
          <ac:chgData name="Gerbrandy, A. (Anna)" userId="83259ddd-f0ba-4d2a-af0b-df3fa819c95b" providerId="ADAL" clId="{14E46E3D-6DEB-4CFC-A98B-4B25F3D3BED6}" dt="2019-03-20T09:08:03.030" v="3476" actId="20577"/>
          <ac:graphicFrameMkLst>
            <pc:docMk/>
            <pc:sldMk cId="936511940" sldId="298"/>
            <ac:graphicFrameMk id="5" creationId="{3154C0E0-82A7-4CEB-9AEE-048275E4508C}"/>
          </ac:graphicFrameMkLst>
        </pc:graphicFrameChg>
      </pc:sldChg>
      <pc:sldChg chg="modNotesTx">
        <pc:chgData name="Gerbrandy, A. (Anna)" userId="83259ddd-f0ba-4d2a-af0b-df3fa819c95b" providerId="ADAL" clId="{14E46E3D-6DEB-4CFC-A98B-4B25F3D3BED6}" dt="2019-03-20T09:09:39.918" v="3604" actId="6549"/>
        <pc:sldMkLst>
          <pc:docMk/>
          <pc:sldMk cId="1292226401" sldId="311"/>
        </pc:sldMkLst>
      </pc:sldChg>
      <pc:sldChg chg="modNotesTx">
        <pc:chgData name="Gerbrandy, A. (Anna)" userId="83259ddd-f0ba-4d2a-af0b-df3fa819c95b" providerId="ADAL" clId="{14E46E3D-6DEB-4CFC-A98B-4B25F3D3BED6}" dt="2019-03-20T09:17:31.173" v="4180" actId="6549"/>
        <pc:sldMkLst>
          <pc:docMk/>
          <pc:sldMk cId="2026376288" sldId="317"/>
        </pc:sldMkLst>
      </pc:sldChg>
      <pc:sldChg chg="modNotes modNotesTx">
        <pc:chgData name="Gerbrandy, A. (Anna)" userId="83259ddd-f0ba-4d2a-af0b-df3fa819c95b" providerId="ADAL" clId="{14E46E3D-6DEB-4CFC-A98B-4B25F3D3BED6}" dt="2019-03-20T09:12:45.564" v="3810" actId="20577"/>
        <pc:sldMkLst>
          <pc:docMk/>
          <pc:sldMk cId="522333142" sldId="319"/>
        </pc:sldMkLst>
      </pc:sldChg>
      <pc:sldChg chg="modSp modNotesTx">
        <pc:chgData name="Gerbrandy, A. (Anna)" userId="83259ddd-f0ba-4d2a-af0b-df3fa819c95b" providerId="ADAL" clId="{14E46E3D-6DEB-4CFC-A98B-4B25F3D3BED6}" dt="2019-03-20T09:02:32.785" v="3171" actId="20577"/>
        <pc:sldMkLst>
          <pc:docMk/>
          <pc:sldMk cId="804469684" sldId="320"/>
        </pc:sldMkLst>
        <pc:spChg chg="mod">
          <ac:chgData name="Gerbrandy, A. (Anna)" userId="83259ddd-f0ba-4d2a-af0b-df3fa819c95b" providerId="ADAL" clId="{14E46E3D-6DEB-4CFC-A98B-4B25F3D3BED6}" dt="2019-03-20T07:57:24.280" v="16" actId="20577"/>
          <ac:spMkLst>
            <pc:docMk/>
            <pc:sldMk cId="804469684" sldId="320"/>
            <ac:spMk id="4" creationId="{00000000-0000-0000-0000-000000000000}"/>
          </ac:spMkLst>
        </pc:spChg>
      </pc:sldChg>
      <pc:sldChg chg="modNotesTx">
        <pc:chgData name="Gerbrandy, A. (Anna)" userId="83259ddd-f0ba-4d2a-af0b-df3fa819c95b" providerId="ADAL" clId="{14E46E3D-6DEB-4CFC-A98B-4B25F3D3BED6}" dt="2019-03-20T09:04:06.298" v="3246" actId="20577"/>
        <pc:sldMkLst>
          <pc:docMk/>
          <pc:sldMk cId="837849933" sldId="321"/>
        </pc:sldMkLst>
      </pc:sldChg>
      <pc:sldChg chg="modNotesTx">
        <pc:chgData name="Gerbrandy, A. (Anna)" userId="83259ddd-f0ba-4d2a-af0b-df3fa819c95b" providerId="ADAL" clId="{14E46E3D-6DEB-4CFC-A98B-4B25F3D3BED6}" dt="2019-03-20T09:17:06.812" v="4175" actId="20577"/>
        <pc:sldMkLst>
          <pc:docMk/>
          <pc:sldMk cId="713791119" sldId="324"/>
        </pc:sldMkLst>
      </pc:sldChg>
      <pc:sldChg chg="modNotesTx">
        <pc:chgData name="Gerbrandy, A. (Anna)" userId="83259ddd-f0ba-4d2a-af0b-df3fa819c95b" providerId="ADAL" clId="{14E46E3D-6DEB-4CFC-A98B-4B25F3D3BED6}" dt="2019-03-20T08:46:34.527" v="2284" actId="113"/>
        <pc:sldMkLst>
          <pc:docMk/>
          <pc:sldMk cId="510225315" sldId="325"/>
        </pc:sldMkLst>
      </pc:sldChg>
      <pc:sldChg chg="modNotes modNotesTx">
        <pc:chgData name="Gerbrandy, A. (Anna)" userId="83259ddd-f0ba-4d2a-af0b-df3fa819c95b" providerId="ADAL" clId="{14E46E3D-6DEB-4CFC-A98B-4B25F3D3BED6}" dt="2019-03-20T09:16:58.315" v="4145" actId="20577"/>
        <pc:sldMkLst>
          <pc:docMk/>
          <pc:sldMk cId="4262581901" sldId="326"/>
        </pc:sldMkLst>
      </pc:sldChg>
      <pc:sldChg chg="modNotesTx">
        <pc:chgData name="Gerbrandy, A. (Anna)" userId="83259ddd-f0ba-4d2a-af0b-df3fa819c95b" providerId="ADAL" clId="{14E46E3D-6DEB-4CFC-A98B-4B25F3D3BED6}" dt="2019-03-20T09:10:35.800" v="3649" actId="20577"/>
        <pc:sldMkLst>
          <pc:docMk/>
          <pc:sldMk cId="830216673" sldId="327"/>
        </pc:sldMkLst>
      </pc:sldChg>
      <pc:sldChg chg="modNotesTx">
        <pc:chgData name="Gerbrandy, A. (Anna)" userId="83259ddd-f0ba-4d2a-af0b-df3fa819c95b" providerId="ADAL" clId="{14E46E3D-6DEB-4CFC-A98B-4B25F3D3BED6}" dt="2019-03-20T08:45:28.956" v="2275" actId="313"/>
        <pc:sldMkLst>
          <pc:docMk/>
          <pc:sldMk cId="1629523150" sldId="329"/>
        </pc:sldMkLst>
      </pc:sldChg>
      <pc:sldChg chg="modNotesTx">
        <pc:chgData name="Gerbrandy, A. (Anna)" userId="83259ddd-f0ba-4d2a-af0b-df3fa819c95b" providerId="ADAL" clId="{14E46E3D-6DEB-4CFC-A98B-4B25F3D3BED6}" dt="2019-03-20T09:17:26.537" v="4179" actId="20577"/>
        <pc:sldMkLst>
          <pc:docMk/>
          <pc:sldMk cId="714927153" sldId="331"/>
        </pc:sldMkLst>
      </pc:sldChg>
      <pc:sldChg chg="modNotes modNotesTx">
        <pc:chgData name="Gerbrandy, A. (Anna)" userId="83259ddd-f0ba-4d2a-af0b-df3fa819c95b" providerId="ADAL" clId="{14E46E3D-6DEB-4CFC-A98B-4B25F3D3BED6}" dt="2019-03-20T09:34:58.489" v="4726" actId="20577"/>
        <pc:sldMkLst>
          <pc:docMk/>
          <pc:sldMk cId="2120137800" sldId="335"/>
        </pc:sldMkLst>
      </pc:sldChg>
      <pc:sldChg chg="modSp modNotes modNotesTx">
        <pc:chgData name="Gerbrandy, A. (Anna)" userId="83259ddd-f0ba-4d2a-af0b-df3fa819c95b" providerId="ADAL" clId="{14E46E3D-6DEB-4CFC-A98B-4B25F3D3BED6}" dt="2019-03-20T09:33:47.915" v="4716" actId="27636"/>
        <pc:sldMkLst>
          <pc:docMk/>
          <pc:sldMk cId="2292991048" sldId="338"/>
        </pc:sldMkLst>
        <pc:graphicFrameChg chg="modGraphic">
          <ac:chgData name="Gerbrandy, A. (Anna)" userId="83259ddd-f0ba-4d2a-af0b-df3fa819c95b" providerId="ADAL" clId="{14E46E3D-6DEB-4CFC-A98B-4B25F3D3BED6}" dt="2019-03-20T09:20:07.511" v="4378" actId="20577"/>
          <ac:graphicFrameMkLst>
            <pc:docMk/>
            <pc:sldMk cId="2292991048" sldId="338"/>
            <ac:graphicFrameMk id="6" creationId="{00000000-0000-0000-0000-000000000000}"/>
          </ac:graphicFrameMkLst>
        </pc:graphicFrameChg>
      </pc:sldChg>
      <pc:sldChg chg="modSp modNotes modNotesTx">
        <pc:chgData name="Gerbrandy, A. (Anna)" userId="83259ddd-f0ba-4d2a-af0b-df3fa819c95b" providerId="ADAL" clId="{14E46E3D-6DEB-4CFC-A98B-4B25F3D3BED6}" dt="2019-03-20T09:31:41.900" v="4710" actId="27636"/>
        <pc:sldMkLst>
          <pc:docMk/>
          <pc:sldMk cId="2285511480" sldId="340"/>
        </pc:sldMkLst>
        <pc:graphicFrameChg chg="modGraphic">
          <ac:chgData name="Gerbrandy, A. (Anna)" userId="83259ddd-f0ba-4d2a-af0b-df3fa819c95b" providerId="ADAL" clId="{14E46E3D-6DEB-4CFC-A98B-4B25F3D3BED6}" dt="2019-03-20T09:22:29.712" v="4422" actId="6549"/>
          <ac:graphicFrameMkLst>
            <pc:docMk/>
            <pc:sldMk cId="2285511480" sldId="340"/>
            <ac:graphicFrameMk id="6" creationId="{00000000-0000-0000-0000-000000000000}"/>
          </ac:graphicFrameMkLst>
        </pc:graphicFrameChg>
      </pc:sldChg>
      <pc:sldChg chg="modSp modNotes">
        <pc:chgData name="Gerbrandy, A. (Anna)" userId="83259ddd-f0ba-4d2a-af0b-df3fa819c95b" providerId="ADAL" clId="{14E46E3D-6DEB-4CFC-A98B-4B25F3D3BED6}" dt="2019-03-20T09:32:17.405" v="4711" actId="27636"/>
        <pc:sldMkLst>
          <pc:docMk/>
          <pc:sldMk cId="1846704311" sldId="342"/>
        </pc:sldMkLst>
        <pc:graphicFrameChg chg="modGraphic">
          <ac:chgData name="Gerbrandy, A. (Anna)" userId="83259ddd-f0ba-4d2a-af0b-df3fa819c95b" providerId="ADAL" clId="{14E46E3D-6DEB-4CFC-A98B-4B25F3D3BED6}" dt="2019-03-20T09:26:00.070" v="4568" actId="6549"/>
          <ac:graphicFrameMkLst>
            <pc:docMk/>
            <pc:sldMk cId="1846704311" sldId="342"/>
            <ac:graphicFrameMk id="6" creationId="{00000000-0000-0000-0000-000000000000}"/>
          </ac:graphicFrameMkLst>
        </pc:graphicFrameChg>
      </pc:sldChg>
      <pc:sldChg chg="modNotesTx">
        <pc:chgData name="Gerbrandy, A. (Anna)" userId="83259ddd-f0ba-4d2a-af0b-df3fa819c95b" providerId="ADAL" clId="{14E46E3D-6DEB-4CFC-A98B-4B25F3D3BED6}" dt="2019-03-20T09:10:20.477" v="3638" actId="20577"/>
        <pc:sldMkLst>
          <pc:docMk/>
          <pc:sldMk cId="3802423362" sldId="343"/>
        </pc:sldMkLst>
      </pc:sldChg>
      <pc:sldChg chg="modSp modNotes">
        <pc:chgData name="Gerbrandy, A. (Anna)" userId="83259ddd-f0ba-4d2a-af0b-df3fa819c95b" providerId="ADAL" clId="{14E46E3D-6DEB-4CFC-A98B-4B25F3D3BED6}" dt="2019-03-20T09:32:47.182" v="4712" actId="27636"/>
        <pc:sldMkLst>
          <pc:docMk/>
          <pc:sldMk cId="3807148111" sldId="344"/>
        </pc:sldMkLst>
        <pc:graphicFrameChg chg="modGraphic">
          <ac:chgData name="Gerbrandy, A. (Anna)" userId="83259ddd-f0ba-4d2a-af0b-df3fa819c95b" providerId="ADAL" clId="{14E46E3D-6DEB-4CFC-A98B-4B25F3D3BED6}" dt="2019-03-20T09:27:39.863" v="4580" actId="6549"/>
          <ac:graphicFrameMkLst>
            <pc:docMk/>
            <pc:sldMk cId="3807148111" sldId="344"/>
            <ac:graphicFrameMk id="6" creationId="{00000000-0000-0000-0000-000000000000}"/>
          </ac:graphicFrameMkLst>
        </pc:graphicFrameChg>
      </pc:sldChg>
      <pc:sldChg chg="modSp">
        <pc:chgData name="Gerbrandy, A. (Anna)" userId="83259ddd-f0ba-4d2a-af0b-df3fa819c95b" providerId="ADAL" clId="{14E46E3D-6DEB-4CFC-A98B-4B25F3D3BED6}" dt="2019-03-20T09:35:33.747" v="4747" actId="20577"/>
        <pc:sldMkLst>
          <pc:docMk/>
          <pc:sldMk cId="1785494460" sldId="345"/>
        </pc:sldMkLst>
        <pc:spChg chg="mod">
          <ac:chgData name="Gerbrandy, A. (Anna)" userId="83259ddd-f0ba-4d2a-af0b-df3fa819c95b" providerId="ADAL" clId="{14E46E3D-6DEB-4CFC-A98B-4B25F3D3BED6}" dt="2019-03-20T09:35:33.747" v="4747" actId="20577"/>
          <ac:spMkLst>
            <pc:docMk/>
            <pc:sldMk cId="1785494460" sldId="345"/>
            <ac:spMk id="3" creationId="{D7353B5E-EB5C-4CF7-A68A-CA7E496BA5B4}"/>
          </ac:spMkLst>
        </pc:spChg>
      </pc:sldChg>
      <pc:sldChg chg="modSp modNotes modNotesTx">
        <pc:chgData name="Gerbrandy, A. (Anna)" userId="83259ddd-f0ba-4d2a-af0b-df3fa819c95b" providerId="ADAL" clId="{14E46E3D-6DEB-4CFC-A98B-4B25F3D3BED6}" dt="2019-03-20T09:33:24.994" v="4715" actId="20577"/>
        <pc:sldMkLst>
          <pc:docMk/>
          <pc:sldMk cId="2827201075" sldId="347"/>
        </pc:sldMkLst>
        <pc:graphicFrameChg chg="modGraphic">
          <ac:chgData name="Gerbrandy, A. (Anna)" userId="83259ddd-f0ba-4d2a-af0b-df3fa819c95b" providerId="ADAL" clId="{14E46E3D-6DEB-4CFC-A98B-4B25F3D3BED6}" dt="2019-03-20T09:29:15.660" v="4707" actId="20577"/>
          <ac:graphicFrameMkLst>
            <pc:docMk/>
            <pc:sldMk cId="2827201075" sldId="347"/>
            <ac:graphicFrameMk id="6" creationId="{00000000-0000-0000-0000-000000000000}"/>
          </ac:graphicFrameMkLst>
        </pc:graphicFrameChg>
      </pc:sldChg>
      <pc:sldChg chg="modNotesTx">
        <pc:chgData name="Gerbrandy, A. (Anna)" userId="83259ddd-f0ba-4d2a-af0b-df3fa819c95b" providerId="ADAL" clId="{14E46E3D-6DEB-4CFC-A98B-4B25F3D3BED6}" dt="2019-03-20T09:18:49.080" v="4346" actId="20577"/>
        <pc:sldMkLst>
          <pc:docMk/>
          <pc:sldMk cId="1114154331" sldId="350"/>
        </pc:sldMkLst>
      </pc:sldChg>
    </pc:docChg>
  </pc:docChgLst>
  <pc:docChgLst>
    <pc:chgData name="Piscitelli, G. (Giancarlo)" userId="S::g.piscitelli@uu.nl::2ba70167-086b-45e7-a613-3ca931b97794" providerId="AD" clId="Web-{2CCE8785-59B2-4747-B10D-AC7C2E7884E0}"/>
    <pc:docChg chg="addSld delSld modSld">
      <pc:chgData name="Piscitelli, G. (Giancarlo)" userId="S::g.piscitelli@uu.nl::2ba70167-086b-45e7-a613-3ca931b97794" providerId="AD" clId="Web-{2CCE8785-59B2-4747-B10D-AC7C2E7884E0}" dt="2019-06-20T08:02:34.874" v="257" actId="20577"/>
      <pc:docMkLst>
        <pc:docMk/>
      </pc:docMkLst>
      <pc:sldChg chg="modSp">
        <pc:chgData name="Piscitelli, G. (Giancarlo)" userId="S::g.piscitelli@uu.nl::2ba70167-086b-45e7-a613-3ca931b97794" providerId="AD" clId="Web-{2CCE8785-59B2-4747-B10D-AC7C2E7884E0}" dt="2019-06-20T08:00:36.098" v="249" actId="1076"/>
        <pc:sldMkLst>
          <pc:docMk/>
          <pc:sldMk cId="713791119" sldId="324"/>
        </pc:sldMkLst>
        <pc:spChg chg="mod">
          <ac:chgData name="Piscitelli, G. (Giancarlo)" userId="S::g.piscitelli@uu.nl::2ba70167-086b-45e7-a613-3ca931b97794" providerId="AD" clId="Web-{2CCE8785-59B2-4747-B10D-AC7C2E7884E0}" dt="2019-06-20T08:00:36.098" v="249" actId="1076"/>
          <ac:spMkLst>
            <pc:docMk/>
            <pc:sldMk cId="713791119" sldId="324"/>
            <ac:spMk id="6" creationId="{00000000-0000-0000-0000-000000000000}"/>
          </ac:spMkLst>
        </pc:spChg>
      </pc:sldChg>
      <pc:sldChg chg="modSp">
        <pc:chgData name="Piscitelli, G. (Giancarlo)" userId="S::g.piscitelli@uu.nl::2ba70167-086b-45e7-a613-3ca931b97794" providerId="AD" clId="Web-{2CCE8785-59B2-4747-B10D-AC7C2E7884E0}" dt="2019-06-20T07:41:14.384" v="117" actId="20577"/>
        <pc:sldMkLst>
          <pc:docMk/>
          <pc:sldMk cId="2292991048" sldId="338"/>
        </pc:sldMkLst>
        <pc:spChg chg="mod">
          <ac:chgData name="Piscitelli, G. (Giancarlo)" userId="S::g.piscitelli@uu.nl::2ba70167-086b-45e7-a613-3ca931b97794" providerId="AD" clId="Web-{2CCE8785-59B2-4747-B10D-AC7C2E7884E0}" dt="2019-06-20T07:41:14.384" v="117" actId="20577"/>
          <ac:spMkLst>
            <pc:docMk/>
            <pc:sldMk cId="2292991048" sldId="338"/>
            <ac:spMk id="3" creationId="{00000000-0000-0000-0000-000000000000}"/>
          </ac:spMkLst>
        </pc:spChg>
      </pc:sldChg>
      <pc:sldChg chg="modSp">
        <pc:chgData name="Piscitelli, G. (Giancarlo)" userId="S::g.piscitelli@uu.nl::2ba70167-086b-45e7-a613-3ca931b97794" providerId="AD" clId="Web-{2CCE8785-59B2-4747-B10D-AC7C2E7884E0}" dt="2019-06-20T07:41:36.789" v="121" actId="14100"/>
        <pc:sldMkLst>
          <pc:docMk/>
          <pc:sldMk cId="2285511480" sldId="340"/>
        </pc:sldMkLst>
        <pc:spChg chg="mod">
          <ac:chgData name="Piscitelli, G. (Giancarlo)" userId="S::g.piscitelli@uu.nl::2ba70167-086b-45e7-a613-3ca931b97794" providerId="AD" clId="Web-{2CCE8785-59B2-4747-B10D-AC7C2E7884E0}" dt="2019-06-20T07:41:36.789" v="121" actId="14100"/>
          <ac:spMkLst>
            <pc:docMk/>
            <pc:sldMk cId="2285511480" sldId="340"/>
            <ac:spMk id="3" creationId="{00000000-0000-0000-0000-000000000000}"/>
          </ac:spMkLst>
        </pc:spChg>
      </pc:sldChg>
      <pc:sldChg chg="addSp delSp modSp">
        <pc:chgData name="Piscitelli, G. (Giancarlo)" userId="S::g.piscitelli@uu.nl::2ba70167-086b-45e7-a613-3ca931b97794" providerId="AD" clId="Web-{2CCE8785-59B2-4747-B10D-AC7C2E7884E0}" dt="2019-06-20T07:50:17.750" v="217"/>
        <pc:sldMkLst>
          <pc:docMk/>
          <pc:sldMk cId="1846704311" sldId="342"/>
        </pc:sldMkLst>
        <pc:spChg chg="add mod">
          <ac:chgData name="Piscitelli, G. (Giancarlo)" userId="S::g.piscitelli@uu.nl::2ba70167-086b-45e7-a613-3ca931b97794" providerId="AD" clId="Web-{2CCE8785-59B2-4747-B10D-AC7C2E7884E0}" dt="2019-06-20T07:49:53.470" v="215" actId="20577"/>
          <ac:spMkLst>
            <pc:docMk/>
            <pc:sldMk cId="1846704311" sldId="342"/>
            <ac:spMk id="2" creationId="{F684C4A3-9A5A-4281-BCC4-88BBDDAB0923}"/>
          </ac:spMkLst>
        </pc:spChg>
        <pc:spChg chg="del mod">
          <ac:chgData name="Piscitelli, G. (Giancarlo)" userId="S::g.piscitelli@uu.nl::2ba70167-086b-45e7-a613-3ca931b97794" providerId="AD" clId="Web-{2CCE8785-59B2-4747-B10D-AC7C2E7884E0}" dt="2019-06-20T07:50:04.954" v="216"/>
          <ac:spMkLst>
            <pc:docMk/>
            <pc:sldMk cId="1846704311" sldId="342"/>
            <ac:spMk id="3" creationId="{00000000-0000-0000-0000-000000000000}"/>
          </ac:spMkLst>
        </pc:spChg>
        <pc:spChg chg="add del mod">
          <ac:chgData name="Piscitelli, G. (Giancarlo)" userId="S::g.piscitelli@uu.nl::2ba70167-086b-45e7-a613-3ca931b97794" providerId="AD" clId="Web-{2CCE8785-59B2-4747-B10D-AC7C2E7884E0}" dt="2019-06-20T07:50:17.750" v="217"/>
          <ac:spMkLst>
            <pc:docMk/>
            <pc:sldMk cId="1846704311" sldId="342"/>
            <ac:spMk id="7" creationId="{D6281045-3448-4F8D-AFC4-635653E93CDF}"/>
          </ac:spMkLst>
        </pc:spChg>
      </pc:sldChg>
      <pc:sldChg chg="addSp delSp modSp">
        <pc:chgData name="Piscitelli, G. (Giancarlo)" userId="S::g.piscitelli@uu.nl::2ba70167-086b-45e7-a613-3ca931b97794" providerId="AD" clId="Web-{2CCE8785-59B2-4747-B10D-AC7C2E7884E0}" dt="2019-06-20T07:25:57.488" v="10" actId="20577"/>
        <pc:sldMkLst>
          <pc:docMk/>
          <pc:sldMk cId="3802423362" sldId="343"/>
        </pc:sldMkLst>
        <pc:spChg chg="del mod">
          <ac:chgData name="Piscitelli, G. (Giancarlo)" userId="S::g.piscitelli@uu.nl::2ba70167-086b-45e7-a613-3ca931b97794" providerId="AD" clId="Web-{2CCE8785-59B2-4747-B10D-AC7C2E7884E0}" dt="2019-06-20T07:25:45.066" v="3"/>
          <ac:spMkLst>
            <pc:docMk/>
            <pc:sldMk cId="3802423362" sldId="343"/>
            <ac:spMk id="3" creationId="{D7353B5E-EB5C-4CF7-A68A-CA7E496BA5B4}"/>
          </ac:spMkLst>
        </pc:spChg>
        <pc:spChg chg="add mod">
          <ac:chgData name="Piscitelli, G. (Giancarlo)" userId="S::g.piscitelli@uu.nl::2ba70167-086b-45e7-a613-3ca931b97794" providerId="AD" clId="Web-{2CCE8785-59B2-4747-B10D-AC7C2E7884E0}" dt="2019-06-20T07:25:57.488" v="10" actId="20577"/>
          <ac:spMkLst>
            <pc:docMk/>
            <pc:sldMk cId="3802423362" sldId="343"/>
            <ac:spMk id="5" creationId="{3D348616-44C9-41F8-A5D0-EB5C6B0E1263}"/>
          </ac:spMkLst>
        </pc:spChg>
      </pc:sldChg>
      <pc:sldChg chg="addSp delSp modSp">
        <pc:chgData name="Piscitelli, G. (Giancarlo)" userId="S::g.piscitelli@uu.nl::2ba70167-086b-45e7-a613-3ca931b97794" providerId="AD" clId="Web-{2CCE8785-59B2-4747-B10D-AC7C2E7884E0}" dt="2019-06-20T07:48:43.364" v="186"/>
        <pc:sldMkLst>
          <pc:docMk/>
          <pc:sldMk cId="3807148111" sldId="344"/>
        </pc:sldMkLst>
        <pc:spChg chg="add del mod">
          <ac:chgData name="Piscitelli, G. (Giancarlo)" userId="S::g.piscitelli@uu.nl::2ba70167-086b-45e7-a613-3ca931b97794" providerId="AD" clId="Web-{2CCE8785-59B2-4747-B10D-AC7C2E7884E0}" dt="2019-06-20T07:46:42.932" v="139"/>
          <ac:spMkLst>
            <pc:docMk/>
            <pc:sldMk cId="3807148111" sldId="344"/>
            <ac:spMk id="2" creationId="{26BDF372-6A02-49BE-B8C3-FEC1B864B939}"/>
          </ac:spMkLst>
        </pc:spChg>
        <pc:spChg chg="add mod">
          <ac:chgData name="Piscitelli, G. (Giancarlo)" userId="S::g.piscitelli@uu.nl::2ba70167-086b-45e7-a613-3ca931b97794" providerId="AD" clId="Web-{2CCE8785-59B2-4747-B10D-AC7C2E7884E0}" dt="2019-06-20T07:48:16.584" v="185" actId="20577"/>
          <ac:spMkLst>
            <pc:docMk/>
            <pc:sldMk cId="3807148111" sldId="344"/>
            <ac:spMk id="3" creationId="{02C8AA5E-C4DE-4929-9325-CDF27D0D4F05}"/>
          </ac:spMkLst>
        </pc:spChg>
        <pc:spChg chg="del mod">
          <ac:chgData name="Piscitelli, G. (Giancarlo)" userId="S::g.piscitelli@uu.nl::2ba70167-086b-45e7-a613-3ca931b97794" providerId="AD" clId="Web-{2CCE8785-59B2-4747-B10D-AC7C2E7884E0}" dt="2019-06-20T07:44:47.781" v="131"/>
          <ac:spMkLst>
            <pc:docMk/>
            <pc:sldMk cId="3807148111" sldId="344"/>
            <ac:spMk id="4" creationId="{00000000-0000-0000-0000-000000000000}"/>
          </ac:spMkLst>
        </pc:spChg>
        <pc:spChg chg="add del mod">
          <ac:chgData name="Piscitelli, G. (Giancarlo)" userId="S::g.piscitelli@uu.nl::2ba70167-086b-45e7-a613-3ca931b97794" providerId="AD" clId="Web-{2CCE8785-59B2-4747-B10D-AC7C2E7884E0}" dt="2019-06-20T07:47:13.852" v="141"/>
          <ac:spMkLst>
            <pc:docMk/>
            <pc:sldMk cId="3807148111" sldId="344"/>
            <ac:spMk id="7" creationId="{A02813A4-9405-466A-92A8-0B9A68FB36B2}"/>
          </ac:spMkLst>
        </pc:spChg>
        <pc:spChg chg="add del mod">
          <ac:chgData name="Piscitelli, G. (Giancarlo)" userId="S::g.piscitelli@uu.nl::2ba70167-086b-45e7-a613-3ca931b97794" providerId="AD" clId="Web-{2CCE8785-59B2-4747-B10D-AC7C2E7884E0}" dt="2019-06-20T07:48:43.364" v="186"/>
          <ac:spMkLst>
            <pc:docMk/>
            <pc:sldMk cId="3807148111" sldId="344"/>
            <ac:spMk id="9" creationId="{E79ABC2B-AC2B-4A2C-BDD9-81A9B6CA5C69}"/>
          </ac:spMkLst>
        </pc:spChg>
      </pc:sldChg>
      <pc:sldChg chg="modSp">
        <pc:chgData name="Piscitelli, G. (Giancarlo)" userId="S::g.piscitelli@uu.nl::2ba70167-086b-45e7-a613-3ca931b97794" providerId="AD" clId="Web-{2CCE8785-59B2-4747-B10D-AC7C2E7884E0}" dt="2019-06-20T07:42:17.881" v="125" actId="14100"/>
        <pc:sldMkLst>
          <pc:docMk/>
          <pc:sldMk cId="2827201075" sldId="347"/>
        </pc:sldMkLst>
        <pc:spChg chg="mod">
          <ac:chgData name="Piscitelli, G. (Giancarlo)" userId="S::g.piscitelli@uu.nl::2ba70167-086b-45e7-a613-3ca931b97794" providerId="AD" clId="Web-{2CCE8785-59B2-4747-B10D-AC7C2E7884E0}" dt="2019-06-20T07:42:17.881" v="125" actId="14100"/>
          <ac:spMkLst>
            <pc:docMk/>
            <pc:sldMk cId="2827201075" sldId="347"/>
            <ac:spMk id="3" creationId="{00000000-0000-0000-0000-000000000000}"/>
          </ac:spMkLst>
        </pc:spChg>
      </pc:sldChg>
      <pc:sldChg chg="modSp">
        <pc:chgData name="Piscitelli, G. (Giancarlo)" userId="S::g.piscitelli@uu.nl::2ba70167-086b-45e7-a613-3ca931b97794" providerId="AD" clId="Web-{2CCE8785-59B2-4747-B10D-AC7C2E7884E0}" dt="2019-06-20T07:40:59.119" v="116" actId="20577"/>
        <pc:sldMkLst>
          <pc:docMk/>
          <pc:sldMk cId="1114154331" sldId="350"/>
        </pc:sldMkLst>
        <pc:spChg chg="mod">
          <ac:chgData name="Piscitelli, G. (Giancarlo)" userId="S::g.piscitelli@uu.nl::2ba70167-086b-45e7-a613-3ca931b97794" providerId="AD" clId="Web-{2CCE8785-59B2-4747-B10D-AC7C2E7884E0}" dt="2019-06-20T07:40:59.119" v="116" actId="20577"/>
          <ac:spMkLst>
            <pc:docMk/>
            <pc:sldMk cId="1114154331" sldId="350"/>
            <ac:spMk id="2" creationId="{00000000-0000-0000-0000-000000000000}"/>
          </ac:spMkLst>
        </pc:spChg>
      </pc:sldChg>
      <pc:sldChg chg="addSp delSp modSp">
        <pc:chgData name="Piscitelli, G. (Giancarlo)" userId="S::g.piscitelli@uu.nl::2ba70167-086b-45e7-a613-3ca931b97794" providerId="AD" clId="Web-{2CCE8785-59B2-4747-B10D-AC7C2E7884E0}" dt="2019-06-20T07:39:26.264" v="112"/>
        <pc:sldMkLst>
          <pc:docMk/>
          <pc:sldMk cId="3460502073" sldId="357"/>
        </pc:sldMkLst>
        <pc:spChg chg="del">
          <ac:chgData name="Piscitelli, G. (Giancarlo)" userId="S::g.piscitelli@uu.nl::2ba70167-086b-45e7-a613-3ca931b97794" providerId="AD" clId="Web-{2CCE8785-59B2-4747-B10D-AC7C2E7884E0}" dt="2019-06-20T07:35:02.182" v="74"/>
          <ac:spMkLst>
            <pc:docMk/>
            <pc:sldMk cId="3460502073" sldId="357"/>
            <ac:spMk id="9" creationId="{D7353B5E-EB5C-4CF7-A68A-CA7E496BA5B4}"/>
          </ac:spMkLst>
        </pc:spChg>
        <pc:spChg chg="add del">
          <ac:chgData name="Piscitelli, G. (Giancarlo)" userId="S::g.piscitelli@uu.nl::2ba70167-086b-45e7-a613-3ca931b97794" providerId="AD" clId="Web-{2CCE8785-59B2-4747-B10D-AC7C2E7884E0}" dt="2019-06-20T07:30:25.793" v="35"/>
          <ac:spMkLst>
            <pc:docMk/>
            <pc:sldMk cId="3460502073" sldId="357"/>
            <ac:spMk id="10" creationId="{D7353B5E-EB5C-4CF7-A68A-CA7E496BA5B4}"/>
          </ac:spMkLst>
        </pc:spChg>
        <pc:spChg chg="add del mod">
          <ac:chgData name="Piscitelli, G. (Giancarlo)" userId="S::g.piscitelli@uu.nl::2ba70167-086b-45e7-a613-3ca931b97794" providerId="AD" clId="Web-{2CCE8785-59B2-4747-B10D-AC7C2E7884E0}" dt="2019-06-20T07:30:04.242" v="32"/>
          <ac:spMkLst>
            <pc:docMk/>
            <pc:sldMk cId="3460502073" sldId="357"/>
            <ac:spMk id="15" creationId="{F491A6A1-AD34-4D8D-8416-2C6D2653E393}"/>
          </ac:spMkLst>
        </pc:spChg>
        <pc:spChg chg="add mod">
          <ac:chgData name="Piscitelli, G. (Giancarlo)" userId="S::g.piscitelli@uu.nl::2ba70167-086b-45e7-a613-3ca931b97794" providerId="AD" clId="Web-{2CCE8785-59B2-4747-B10D-AC7C2E7884E0}" dt="2019-06-20T07:37:24.332" v="88" actId="14100"/>
          <ac:spMkLst>
            <pc:docMk/>
            <pc:sldMk cId="3460502073" sldId="357"/>
            <ac:spMk id="37" creationId="{27865F72-BB95-41E4-9E1F-77F7D2AE1911}"/>
          </ac:spMkLst>
        </pc:spChg>
        <pc:spChg chg="add del mod">
          <ac:chgData name="Piscitelli, G. (Giancarlo)" userId="S::g.piscitelli@uu.nl::2ba70167-086b-45e7-a613-3ca931b97794" providerId="AD" clId="Web-{2CCE8785-59B2-4747-B10D-AC7C2E7884E0}" dt="2019-06-20T07:31:29.348" v="53"/>
          <ac:spMkLst>
            <pc:docMk/>
            <pc:sldMk cId="3460502073" sldId="357"/>
            <ac:spMk id="43" creationId="{51C09513-EAE1-4808-8741-185FBA0063D6}"/>
          </ac:spMkLst>
        </pc:spChg>
        <pc:spChg chg="add del">
          <ac:chgData name="Piscitelli, G. (Giancarlo)" userId="S::g.piscitelli@uu.nl::2ba70167-086b-45e7-a613-3ca931b97794" providerId="AD" clId="Web-{2CCE8785-59B2-4747-B10D-AC7C2E7884E0}" dt="2019-06-20T07:31:45.738" v="55"/>
          <ac:spMkLst>
            <pc:docMk/>
            <pc:sldMk cId="3460502073" sldId="357"/>
            <ac:spMk id="45" creationId="{8D591753-5485-493A-93C8-2FBED826476C}"/>
          </ac:spMkLst>
        </pc:spChg>
        <pc:spChg chg="add del">
          <ac:chgData name="Piscitelli, G. (Giancarlo)" userId="S::g.piscitelli@uu.nl::2ba70167-086b-45e7-a613-3ca931b97794" providerId="AD" clId="Web-{2CCE8785-59B2-4747-B10D-AC7C2E7884E0}" dt="2019-06-20T07:33:07.812" v="63"/>
          <ac:spMkLst>
            <pc:docMk/>
            <pc:sldMk cId="3460502073" sldId="357"/>
            <ac:spMk id="47" creationId="{771F9C49-0E3F-4EC9-BDCC-D91D28629CF2}"/>
          </ac:spMkLst>
        </pc:spChg>
        <pc:spChg chg="add del">
          <ac:chgData name="Piscitelli, G. (Giancarlo)" userId="S::g.piscitelli@uu.nl::2ba70167-086b-45e7-a613-3ca931b97794" providerId="AD" clId="Web-{2CCE8785-59B2-4747-B10D-AC7C2E7884E0}" dt="2019-06-20T07:32:59.110" v="62"/>
          <ac:spMkLst>
            <pc:docMk/>
            <pc:sldMk cId="3460502073" sldId="357"/>
            <ac:spMk id="61" creationId="{FCB83020-A54C-4553-A593-DA2B246D0BEE}"/>
          </ac:spMkLst>
        </pc:spChg>
        <pc:spChg chg="add del">
          <ac:chgData name="Piscitelli, G. (Giancarlo)" userId="S::g.piscitelli@uu.nl::2ba70167-086b-45e7-a613-3ca931b97794" providerId="AD" clId="Web-{2CCE8785-59B2-4747-B10D-AC7C2E7884E0}" dt="2019-06-20T07:33:30.702" v="65"/>
          <ac:spMkLst>
            <pc:docMk/>
            <pc:sldMk cId="3460502073" sldId="357"/>
            <ac:spMk id="63" creationId="{6D875867-D529-48F9-8E6A-52E5B011F810}"/>
          </ac:spMkLst>
        </pc:spChg>
        <pc:spChg chg="add del">
          <ac:chgData name="Piscitelli, G. (Giancarlo)" userId="S::g.piscitelli@uu.nl::2ba70167-086b-45e7-a613-3ca931b97794" providerId="AD" clId="Web-{2CCE8785-59B2-4747-B10D-AC7C2E7884E0}" dt="2019-06-20T07:33:50.388" v="67"/>
          <ac:spMkLst>
            <pc:docMk/>
            <pc:sldMk cId="3460502073" sldId="357"/>
            <ac:spMk id="69" creationId="{BD56D62A-3EBF-4F35-9D0B-031A8B933D1D}"/>
          </ac:spMkLst>
        </pc:spChg>
        <pc:spChg chg="add del">
          <ac:chgData name="Piscitelli, G. (Giancarlo)" userId="S::g.piscitelli@uu.nl::2ba70167-086b-45e7-a613-3ca931b97794" providerId="AD" clId="Web-{2CCE8785-59B2-4747-B10D-AC7C2E7884E0}" dt="2019-06-20T07:34:10.825" v="69"/>
          <ac:spMkLst>
            <pc:docMk/>
            <pc:sldMk cId="3460502073" sldId="357"/>
            <ac:spMk id="71" creationId="{A6230476-4EB3-4D89-BB02-7F87A53C5E5F}"/>
          </ac:spMkLst>
        </pc:spChg>
        <pc:spChg chg="add del">
          <ac:chgData name="Piscitelli, G. (Giancarlo)" userId="S::g.piscitelli@uu.nl::2ba70167-086b-45e7-a613-3ca931b97794" providerId="AD" clId="Web-{2CCE8785-59B2-4747-B10D-AC7C2E7884E0}" dt="2019-06-20T07:34:27.934" v="71"/>
          <ac:spMkLst>
            <pc:docMk/>
            <pc:sldMk cId="3460502073" sldId="357"/>
            <ac:spMk id="77" creationId="{3D2CE188-0D7E-4C7F-88A1-AA1773CBA6E8}"/>
          </ac:spMkLst>
        </pc:spChg>
        <pc:spChg chg="add del">
          <ac:chgData name="Piscitelli, G. (Giancarlo)" userId="S::g.piscitelli@uu.nl::2ba70167-086b-45e7-a613-3ca931b97794" providerId="AD" clId="Web-{2CCE8785-59B2-4747-B10D-AC7C2E7884E0}" dt="2019-06-20T07:34:42.699" v="73"/>
          <ac:spMkLst>
            <pc:docMk/>
            <pc:sldMk cId="3460502073" sldId="357"/>
            <ac:spMk id="83" creationId="{AAB78518-9CC5-44B3-B8F2-1AE485FA9565}"/>
          </ac:spMkLst>
        </pc:spChg>
        <pc:spChg chg="add del">
          <ac:chgData name="Piscitelli, G. (Giancarlo)" userId="S::g.piscitelli@uu.nl::2ba70167-086b-45e7-a613-3ca931b97794" providerId="AD" clId="Web-{2CCE8785-59B2-4747-B10D-AC7C2E7884E0}" dt="2019-06-20T07:35:21.712" v="76"/>
          <ac:spMkLst>
            <pc:docMk/>
            <pc:sldMk cId="3460502073" sldId="357"/>
            <ac:spMk id="84" creationId="{981897F4-3C32-40DF-BDF5-7D598BCA42BF}"/>
          </ac:spMkLst>
        </pc:spChg>
        <pc:spChg chg="add del">
          <ac:chgData name="Piscitelli, G. (Giancarlo)" userId="S::g.piscitelli@uu.nl::2ba70167-086b-45e7-a613-3ca931b97794" providerId="AD" clId="Web-{2CCE8785-59B2-4747-B10D-AC7C2E7884E0}" dt="2019-06-20T07:35:29.103" v="78"/>
          <ac:spMkLst>
            <pc:docMk/>
            <pc:sldMk cId="3460502073" sldId="357"/>
            <ac:spMk id="85" creationId="{4A215498-61BD-40A6-BCC8-0E1E113DC259}"/>
          </ac:spMkLst>
        </pc:spChg>
        <pc:spChg chg="add del">
          <ac:chgData name="Piscitelli, G. (Giancarlo)" userId="S::g.piscitelli@uu.nl::2ba70167-086b-45e7-a613-3ca931b97794" providerId="AD" clId="Web-{2CCE8785-59B2-4747-B10D-AC7C2E7884E0}" dt="2019-06-20T07:35:44.727" v="80"/>
          <ac:spMkLst>
            <pc:docMk/>
            <pc:sldMk cId="3460502073" sldId="357"/>
            <ac:spMk id="87" creationId="{BA304EF1-80B5-403A-9387-C701A5A00BEE}"/>
          </ac:spMkLst>
        </pc:spChg>
        <pc:spChg chg="add del">
          <ac:chgData name="Piscitelli, G. (Giancarlo)" userId="S::g.piscitelli@uu.nl::2ba70167-086b-45e7-a613-3ca931b97794" providerId="AD" clId="Web-{2CCE8785-59B2-4747-B10D-AC7C2E7884E0}" dt="2019-06-20T07:35:59.898" v="82"/>
          <ac:spMkLst>
            <pc:docMk/>
            <pc:sldMk cId="3460502073" sldId="357"/>
            <ac:spMk id="93" creationId="{5D39EE6F-9608-4631-8280-079F67EADD37}"/>
          </ac:spMkLst>
        </pc:spChg>
        <pc:spChg chg="add del">
          <ac:chgData name="Piscitelli, G. (Giancarlo)" userId="S::g.piscitelli@uu.nl::2ba70167-086b-45e7-a613-3ca931b97794" providerId="AD" clId="Web-{2CCE8785-59B2-4747-B10D-AC7C2E7884E0}" dt="2019-06-20T07:37:18.801" v="87"/>
          <ac:spMkLst>
            <pc:docMk/>
            <pc:sldMk cId="3460502073" sldId="357"/>
            <ac:spMk id="99" creationId="{8186904F-01B0-4029-82D1-0C18A3C3662B}"/>
          </ac:spMkLst>
        </pc:spChg>
        <pc:spChg chg="add mod">
          <ac:chgData name="Piscitelli, G. (Giancarlo)" userId="S::g.piscitelli@uu.nl::2ba70167-086b-45e7-a613-3ca931b97794" providerId="AD" clId="Web-{2CCE8785-59B2-4747-B10D-AC7C2E7884E0}" dt="2019-06-20T07:38:46.391" v="110" actId="14100"/>
          <ac:spMkLst>
            <pc:docMk/>
            <pc:sldMk cId="3460502073" sldId="357"/>
            <ac:spMk id="113" creationId="{596483FF-ECDB-4EFE-A9C4-EC9B74FD2860}"/>
          </ac:spMkLst>
        </pc:spChg>
        <pc:spChg chg="add del">
          <ac:chgData name="Piscitelli, G. (Giancarlo)" userId="S::g.piscitelli@uu.nl::2ba70167-086b-45e7-a613-3ca931b97794" providerId="AD" clId="Web-{2CCE8785-59B2-4747-B10D-AC7C2E7884E0}" dt="2019-06-20T07:39:26.264" v="112"/>
          <ac:spMkLst>
            <pc:docMk/>
            <pc:sldMk cId="3460502073" sldId="357"/>
            <ac:spMk id="115" creationId="{38ED4061-71C4-46E1-A83A-17D9A795C11A}"/>
          </ac:spMkLst>
        </pc:spChg>
        <pc:graphicFrameChg chg="mod">
          <ac:chgData name="Piscitelli, G. (Giancarlo)" userId="S::g.piscitelli@uu.nl::2ba70167-086b-45e7-a613-3ca931b97794" providerId="AD" clId="Web-{2CCE8785-59B2-4747-B10D-AC7C2E7884E0}" dt="2019-06-20T07:37:42.862" v="91" actId="14100"/>
          <ac:graphicFrameMkLst>
            <pc:docMk/>
            <pc:sldMk cId="3460502073" sldId="357"/>
            <ac:graphicFrameMk id="5" creationId="{3154C0E0-82A7-4CEB-9AEE-048275E4508C}"/>
          </ac:graphicFrameMkLst>
        </pc:graphicFrameChg>
      </pc:sldChg>
      <pc:sldChg chg="addSp delSp modSp">
        <pc:chgData name="Piscitelli, G. (Giancarlo)" userId="S::g.piscitelli@uu.nl::2ba70167-086b-45e7-a613-3ca931b97794" providerId="AD" clId="Web-{2CCE8785-59B2-4747-B10D-AC7C2E7884E0}" dt="2019-06-20T07:51:25.060" v="247"/>
        <pc:sldMkLst>
          <pc:docMk/>
          <pc:sldMk cId="2644517698" sldId="361"/>
        </pc:sldMkLst>
        <pc:spChg chg="add mod">
          <ac:chgData name="Piscitelli, G. (Giancarlo)" userId="S::g.piscitelli@uu.nl::2ba70167-086b-45e7-a613-3ca931b97794" providerId="AD" clId="Web-{2CCE8785-59B2-4747-B10D-AC7C2E7884E0}" dt="2019-06-20T07:50:56.296" v="245" actId="20577"/>
          <ac:spMkLst>
            <pc:docMk/>
            <pc:sldMk cId="2644517698" sldId="361"/>
            <ac:spMk id="2" creationId="{5E2D4141-FFF1-40C4-94BF-78C3AA7036EE}"/>
          </ac:spMkLst>
        </pc:spChg>
        <pc:spChg chg="del mod">
          <ac:chgData name="Piscitelli, G. (Giancarlo)" userId="S::g.piscitelli@uu.nl::2ba70167-086b-45e7-a613-3ca931b97794" providerId="AD" clId="Web-{2CCE8785-59B2-4747-B10D-AC7C2E7884E0}" dt="2019-06-20T07:51:03.202" v="246"/>
          <ac:spMkLst>
            <pc:docMk/>
            <pc:sldMk cId="2644517698" sldId="361"/>
            <ac:spMk id="3" creationId="{00000000-0000-0000-0000-000000000000}"/>
          </ac:spMkLst>
        </pc:spChg>
        <pc:spChg chg="add del mod">
          <ac:chgData name="Piscitelli, G. (Giancarlo)" userId="S::g.piscitelli@uu.nl::2ba70167-086b-45e7-a613-3ca931b97794" providerId="AD" clId="Web-{2CCE8785-59B2-4747-B10D-AC7C2E7884E0}" dt="2019-06-20T07:51:25.060" v="247"/>
          <ac:spMkLst>
            <pc:docMk/>
            <pc:sldMk cId="2644517698" sldId="361"/>
            <ac:spMk id="7" creationId="{4FB3518E-9F51-4C8F-8A5F-AFB89B1FE6A7}"/>
          </ac:spMkLst>
        </pc:spChg>
      </pc:sldChg>
      <pc:sldChg chg="modSp">
        <pc:chgData name="Piscitelli, G. (Giancarlo)" userId="S::g.piscitelli@uu.nl::2ba70167-086b-45e7-a613-3ca931b97794" providerId="AD" clId="Web-{2CCE8785-59B2-4747-B10D-AC7C2E7884E0}" dt="2019-06-20T08:02:34.874" v="257" actId="20577"/>
        <pc:sldMkLst>
          <pc:docMk/>
          <pc:sldMk cId="930200219" sldId="374"/>
        </pc:sldMkLst>
        <pc:graphicFrameChg chg="modGraphic">
          <ac:chgData name="Piscitelli, G. (Giancarlo)" userId="S::g.piscitelli@uu.nl::2ba70167-086b-45e7-a613-3ca931b97794" providerId="AD" clId="Web-{2CCE8785-59B2-4747-B10D-AC7C2E7884E0}" dt="2019-06-20T08:02:34.874" v="257" actId="20577"/>
          <ac:graphicFrameMkLst>
            <pc:docMk/>
            <pc:sldMk cId="930200219" sldId="374"/>
            <ac:graphicFrameMk id="5" creationId="{3154C0E0-82A7-4CEB-9AEE-048275E4508C}"/>
          </ac:graphicFrameMkLst>
        </pc:graphicFrameChg>
      </pc:sldChg>
      <pc:sldChg chg="modSp">
        <pc:chgData name="Piscitelli, G. (Giancarlo)" userId="S::g.piscitelli@uu.nl::2ba70167-086b-45e7-a613-3ca931b97794" providerId="AD" clId="Web-{2CCE8785-59B2-4747-B10D-AC7C2E7884E0}" dt="2019-06-20T07:40:34.573" v="115" actId="20577"/>
        <pc:sldMkLst>
          <pc:docMk/>
          <pc:sldMk cId="2304431425" sldId="377"/>
        </pc:sldMkLst>
        <pc:spChg chg="mod">
          <ac:chgData name="Piscitelli, G. (Giancarlo)" userId="S::g.piscitelli@uu.nl::2ba70167-086b-45e7-a613-3ca931b97794" providerId="AD" clId="Web-{2CCE8785-59B2-4747-B10D-AC7C2E7884E0}" dt="2019-06-20T07:40:34.573" v="115" actId="20577"/>
          <ac:spMkLst>
            <pc:docMk/>
            <pc:sldMk cId="2304431425" sldId="377"/>
            <ac:spMk id="24" creationId="{00000000-0000-0000-0000-000000000000}"/>
          </ac:spMkLst>
        </pc:spChg>
      </pc:sldChg>
      <pc:sldChg chg="addSp delSp modSp">
        <pc:chgData name="Piscitelli, G. (Giancarlo)" userId="S::g.piscitelli@uu.nl::2ba70167-086b-45e7-a613-3ca931b97794" providerId="AD" clId="Web-{2CCE8785-59B2-4747-B10D-AC7C2E7884E0}" dt="2019-06-20T07:29:24.541" v="30" actId="20577"/>
        <pc:sldMkLst>
          <pc:docMk/>
          <pc:sldMk cId="461484379" sldId="382"/>
        </pc:sldMkLst>
        <pc:spChg chg="del">
          <ac:chgData name="Piscitelli, G. (Giancarlo)" userId="S::g.piscitelli@uu.nl::2ba70167-086b-45e7-a613-3ca931b97794" providerId="AD" clId="Web-{2CCE8785-59B2-4747-B10D-AC7C2E7884E0}" dt="2019-06-20T07:28:49.933" v="14"/>
          <ac:spMkLst>
            <pc:docMk/>
            <pc:sldMk cId="461484379" sldId="382"/>
            <ac:spMk id="3" creationId="{D7353B5E-EB5C-4CF7-A68A-CA7E496BA5B4}"/>
          </ac:spMkLst>
        </pc:spChg>
        <pc:spChg chg="add del">
          <ac:chgData name="Piscitelli, G. (Giancarlo)" userId="S::g.piscitelli@uu.nl::2ba70167-086b-45e7-a613-3ca931b97794" providerId="AD" clId="Web-{2CCE8785-59B2-4747-B10D-AC7C2E7884E0}" dt="2019-06-20T07:28:14.591" v="11"/>
          <ac:spMkLst>
            <pc:docMk/>
            <pc:sldMk cId="461484379" sldId="382"/>
            <ac:spMk id="4" creationId="{E5FC5EEC-3812-4ABA-B174-41742FC59172}"/>
          </ac:spMkLst>
        </pc:spChg>
        <pc:spChg chg="add del mod">
          <ac:chgData name="Piscitelli, G. (Giancarlo)" userId="S::g.piscitelli@uu.nl::2ba70167-086b-45e7-a613-3ca931b97794" providerId="AD" clId="Web-{2CCE8785-59B2-4747-B10D-AC7C2E7884E0}" dt="2019-06-20T07:28:55.917" v="15"/>
          <ac:spMkLst>
            <pc:docMk/>
            <pc:sldMk cId="461484379" sldId="382"/>
            <ac:spMk id="8" creationId="{C2821566-2EAE-460C-8D01-2BAF07669393}"/>
          </ac:spMkLst>
        </pc:spChg>
        <pc:spChg chg="add mod">
          <ac:chgData name="Piscitelli, G. (Giancarlo)" userId="S::g.piscitelli@uu.nl::2ba70167-086b-45e7-a613-3ca931b97794" providerId="AD" clId="Web-{2CCE8785-59B2-4747-B10D-AC7C2E7884E0}" dt="2019-06-20T07:29:24.541" v="30" actId="20577"/>
          <ac:spMkLst>
            <pc:docMk/>
            <pc:sldMk cId="461484379" sldId="382"/>
            <ac:spMk id="9" creationId="{659C0AE9-185C-4E0A-B3E0-ADB3FC01B6A8}"/>
          </ac:spMkLst>
        </pc:spChg>
        <pc:spChg chg="del">
          <ac:chgData name="Piscitelli, G. (Giancarlo)" userId="S::g.piscitelli@uu.nl::2ba70167-086b-45e7-a613-3ca931b97794" providerId="AD" clId="Web-{2CCE8785-59B2-4747-B10D-AC7C2E7884E0}" dt="2019-06-20T07:24:54.912" v="0"/>
          <ac:spMkLst>
            <pc:docMk/>
            <pc:sldMk cId="461484379" sldId="382"/>
            <ac:spMk id="23" creationId="{D7353B5E-EB5C-4CF7-A68A-CA7E496BA5B4}"/>
          </ac:spMkLst>
        </pc:spChg>
        <pc:spChg chg="add del">
          <ac:chgData name="Piscitelli, G. (Giancarlo)" userId="S::g.piscitelli@uu.nl::2ba70167-086b-45e7-a613-3ca931b97794" providerId="AD" clId="Web-{2CCE8785-59B2-4747-B10D-AC7C2E7884E0}" dt="2019-06-20T07:28:34.621" v="13"/>
          <ac:spMkLst>
            <pc:docMk/>
            <pc:sldMk cId="461484379" sldId="382"/>
            <ac:spMk id="25" creationId="{3DD245E4-7E3F-4454-BC6D-4DA607D22CD9}"/>
          </ac:spMkLst>
        </pc:spChg>
      </pc:sldChg>
      <pc:sldChg chg="add del replId">
        <pc:chgData name="Piscitelli, G. (Giancarlo)" userId="S::g.piscitelli@uu.nl::2ba70167-086b-45e7-a613-3ca931b97794" providerId="AD" clId="Web-{2CCE8785-59B2-4747-B10D-AC7C2E7884E0}" dt="2019-06-20T07:32:07.596" v="57"/>
        <pc:sldMkLst>
          <pc:docMk/>
          <pc:sldMk cId="2705372731" sldId="383"/>
        </pc:sldMkLst>
      </pc:sldChg>
      <pc:sldChg chg="delSp modSp add del replId">
        <pc:chgData name="Piscitelli, G. (Giancarlo)" userId="S::g.piscitelli@uu.nl::2ba70167-086b-45e7-a613-3ca931b97794" providerId="AD" clId="Web-{2CCE8785-59B2-4747-B10D-AC7C2E7884E0}" dt="2019-06-20T07:36:32.944" v="85"/>
        <pc:sldMkLst>
          <pc:docMk/>
          <pc:sldMk cId="2732909919" sldId="383"/>
        </pc:sldMkLst>
        <pc:spChg chg="del">
          <ac:chgData name="Piscitelli, G. (Giancarlo)" userId="S::g.piscitelli@uu.nl::2ba70167-086b-45e7-a613-3ca931b97794" providerId="AD" clId="Web-{2CCE8785-59B2-4747-B10D-AC7C2E7884E0}" dt="2019-06-20T07:36:23.928" v="84"/>
          <ac:spMkLst>
            <pc:docMk/>
            <pc:sldMk cId="2732909919" sldId="383"/>
            <ac:spMk id="2" creationId="{6CFC23C0-F49A-4E5C-935F-07BC02278AC2}"/>
          </ac:spMkLst>
        </pc:spChg>
        <pc:cxnChg chg="mod">
          <ac:chgData name="Piscitelli, G. (Giancarlo)" userId="S::g.piscitelli@uu.nl::2ba70167-086b-45e7-a613-3ca931b97794" providerId="AD" clId="Web-{2CCE8785-59B2-4747-B10D-AC7C2E7884E0}" dt="2019-06-20T07:36:23.928" v="84"/>
          <ac:cxnSpMkLst>
            <pc:docMk/>
            <pc:sldMk cId="2732909919" sldId="383"/>
            <ac:cxnSpMk id="6" creationId="{A9DE881E-7033-4D11-BF51-B42C88098431}"/>
          </ac:cxnSpMkLst>
        </pc:cxnChg>
      </pc:sldChg>
    </pc:docChg>
  </pc:docChgLst>
  <pc:docChgLst>
    <pc:chgData name="Gerbrandy, A. (Anna)" userId="83259ddd-f0ba-4d2a-af0b-df3fa819c95b" providerId="ADAL" clId="{65CD3383-1774-4EAF-8E2F-48C8A118DA51}"/>
    <pc:docChg chg="undo custSel addSld delSld modSld sldOrd">
      <pc:chgData name="Gerbrandy, A. (Anna)" userId="83259ddd-f0ba-4d2a-af0b-df3fa819c95b" providerId="ADAL" clId="{65CD3383-1774-4EAF-8E2F-48C8A118DA51}" dt="2019-03-19T20:50:11.793" v="3875" actId="20577"/>
      <pc:docMkLst>
        <pc:docMk/>
      </pc:docMkLst>
      <pc:sldChg chg="modNotesTx">
        <pc:chgData name="Gerbrandy, A. (Anna)" userId="83259ddd-f0ba-4d2a-af0b-df3fa819c95b" providerId="ADAL" clId="{65CD3383-1774-4EAF-8E2F-48C8A118DA51}" dt="2019-03-19T20:27:42.298" v="2617" actId="6549"/>
        <pc:sldMkLst>
          <pc:docMk/>
          <pc:sldMk cId="936511940" sldId="298"/>
        </pc:sldMkLst>
      </pc:sldChg>
      <pc:sldChg chg="modNotesTx">
        <pc:chgData name="Gerbrandy, A. (Anna)" userId="83259ddd-f0ba-4d2a-af0b-df3fa819c95b" providerId="ADAL" clId="{65CD3383-1774-4EAF-8E2F-48C8A118DA51}" dt="2019-03-19T20:29:08.548" v="2746" actId="20577"/>
        <pc:sldMkLst>
          <pc:docMk/>
          <pc:sldMk cId="1292226401" sldId="311"/>
        </pc:sldMkLst>
      </pc:sldChg>
      <pc:sldChg chg="modNotesTx">
        <pc:chgData name="Gerbrandy, A. (Anna)" userId="83259ddd-f0ba-4d2a-af0b-df3fa819c95b" providerId="ADAL" clId="{65CD3383-1774-4EAF-8E2F-48C8A118DA51}" dt="2019-03-19T20:37:02.641" v="3639" actId="6549"/>
        <pc:sldMkLst>
          <pc:docMk/>
          <pc:sldMk cId="2026376288" sldId="317"/>
        </pc:sldMkLst>
      </pc:sldChg>
      <pc:sldChg chg="modNotes modNotesTx">
        <pc:chgData name="Gerbrandy, A. (Anna)" userId="83259ddd-f0ba-4d2a-af0b-df3fa819c95b" providerId="ADAL" clId="{65CD3383-1774-4EAF-8E2F-48C8A118DA51}" dt="2019-03-19T20:35:55.391" v="3428" actId="27636"/>
        <pc:sldMkLst>
          <pc:docMk/>
          <pc:sldMk cId="522333142" sldId="319"/>
        </pc:sldMkLst>
      </pc:sldChg>
      <pc:sldChg chg="ord modNotesTx">
        <pc:chgData name="Gerbrandy, A. (Anna)" userId="83259ddd-f0ba-4d2a-af0b-df3fa819c95b" providerId="ADAL" clId="{65CD3383-1774-4EAF-8E2F-48C8A118DA51}" dt="2019-03-19T20:10:31.743" v="655" actId="20577"/>
        <pc:sldMkLst>
          <pc:docMk/>
          <pc:sldMk cId="804469684" sldId="320"/>
        </pc:sldMkLst>
      </pc:sldChg>
      <pc:sldChg chg="modNotesTx">
        <pc:chgData name="Gerbrandy, A. (Anna)" userId="83259ddd-f0ba-4d2a-af0b-df3fa819c95b" providerId="ADAL" clId="{65CD3383-1774-4EAF-8E2F-48C8A118DA51}" dt="2019-03-19T20:14:34.144" v="968" actId="20577"/>
        <pc:sldMkLst>
          <pc:docMk/>
          <pc:sldMk cId="837849933" sldId="321"/>
        </pc:sldMkLst>
      </pc:sldChg>
      <pc:sldChg chg="ord modNotesTx">
        <pc:chgData name="Gerbrandy, A. (Anna)" userId="83259ddd-f0ba-4d2a-af0b-df3fa819c95b" providerId="ADAL" clId="{65CD3383-1774-4EAF-8E2F-48C8A118DA51}" dt="2019-03-19T20:14:38.993" v="973" actId="20577"/>
        <pc:sldMkLst>
          <pc:docMk/>
          <pc:sldMk cId="713791119" sldId="324"/>
        </pc:sldMkLst>
      </pc:sldChg>
      <pc:sldChg chg="modNotesTx">
        <pc:chgData name="Gerbrandy, A. (Anna)" userId="83259ddd-f0ba-4d2a-af0b-df3fa819c95b" providerId="ADAL" clId="{65CD3383-1774-4EAF-8E2F-48C8A118DA51}" dt="2019-03-19T20:34:57.019" v="3424" actId="20577"/>
        <pc:sldMkLst>
          <pc:docMk/>
          <pc:sldMk cId="510225315" sldId="325"/>
        </pc:sldMkLst>
      </pc:sldChg>
      <pc:sldChg chg="modNotes modNotesTx">
        <pc:chgData name="Gerbrandy, A. (Anna)" userId="83259ddd-f0ba-4d2a-af0b-df3fa819c95b" providerId="ADAL" clId="{65CD3383-1774-4EAF-8E2F-48C8A118DA51}" dt="2019-03-19T20:25:09.396" v="2196" actId="6549"/>
        <pc:sldMkLst>
          <pc:docMk/>
          <pc:sldMk cId="4262581901" sldId="326"/>
        </pc:sldMkLst>
      </pc:sldChg>
      <pc:sldChg chg="ord modNotesTx">
        <pc:chgData name="Gerbrandy, A. (Anna)" userId="83259ddd-f0ba-4d2a-af0b-df3fa819c95b" providerId="ADAL" clId="{65CD3383-1774-4EAF-8E2F-48C8A118DA51}" dt="2019-03-19T20:34:36.892" v="3414" actId="20577"/>
        <pc:sldMkLst>
          <pc:docMk/>
          <pc:sldMk cId="1629523150" sldId="329"/>
        </pc:sldMkLst>
      </pc:sldChg>
      <pc:sldChg chg="modNotesTx">
        <pc:chgData name="Gerbrandy, A. (Anna)" userId="83259ddd-f0ba-4d2a-af0b-df3fa819c95b" providerId="ADAL" clId="{65CD3383-1774-4EAF-8E2F-48C8A118DA51}" dt="2019-03-19T20:36:31.261" v="3635" actId="20577"/>
        <pc:sldMkLst>
          <pc:docMk/>
          <pc:sldMk cId="714927153" sldId="331"/>
        </pc:sldMkLst>
      </pc:sldChg>
      <pc:sldChg chg="modSp">
        <pc:chgData name="Gerbrandy, A. (Anna)" userId="83259ddd-f0ba-4d2a-af0b-df3fa819c95b" providerId="ADAL" clId="{65CD3383-1774-4EAF-8E2F-48C8A118DA51}" dt="2019-03-19T20:47:03.678" v="3775" actId="1076"/>
        <pc:sldMkLst>
          <pc:docMk/>
          <pc:sldMk cId="4164493271" sldId="334"/>
        </pc:sldMkLst>
        <pc:graphicFrameChg chg="mod modGraphic">
          <ac:chgData name="Gerbrandy, A. (Anna)" userId="83259ddd-f0ba-4d2a-af0b-df3fa819c95b" providerId="ADAL" clId="{65CD3383-1774-4EAF-8E2F-48C8A118DA51}" dt="2019-03-19T20:47:03.678" v="3775" actId="1076"/>
          <ac:graphicFrameMkLst>
            <pc:docMk/>
            <pc:sldMk cId="4164493271" sldId="334"/>
            <ac:graphicFrameMk id="7" creationId="{00000000-0000-0000-0000-000000000000}"/>
          </ac:graphicFrameMkLst>
        </pc:graphicFrameChg>
      </pc:sldChg>
      <pc:sldChg chg="modSp ord modNotesTx">
        <pc:chgData name="Gerbrandy, A. (Anna)" userId="83259ddd-f0ba-4d2a-af0b-df3fa819c95b" providerId="ADAL" clId="{65CD3383-1774-4EAF-8E2F-48C8A118DA51}" dt="2019-03-19T20:38:37.609" v="3663" actId="20577"/>
        <pc:sldMkLst>
          <pc:docMk/>
          <pc:sldMk cId="2292991048" sldId="338"/>
        </pc:sldMkLst>
        <pc:graphicFrameChg chg="modGraphic">
          <ac:chgData name="Gerbrandy, A. (Anna)" userId="83259ddd-f0ba-4d2a-af0b-df3fa819c95b" providerId="ADAL" clId="{65CD3383-1774-4EAF-8E2F-48C8A118DA51}" dt="2019-03-19T20:38:37.609" v="3663" actId="20577"/>
          <ac:graphicFrameMkLst>
            <pc:docMk/>
            <pc:sldMk cId="2292991048" sldId="338"/>
            <ac:graphicFrameMk id="6" creationId="{00000000-0000-0000-0000-000000000000}"/>
          </ac:graphicFrameMkLst>
        </pc:graphicFrameChg>
      </pc:sldChg>
      <pc:sldChg chg="modSp">
        <pc:chgData name="Gerbrandy, A. (Anna)" userId="83259ddd-f0ba-4d2a-af0b-df3fa819c95b" providerId="ADAL" clId="{65CD3383-1774-4EAF-8E2F-48C8A118DA51}" dt="2019-03-19T20:40:55.214" v="3731" actId="20577"/>
        <pc:sldMkLst>
          <pc:docMk/>
          <pc:sldMk cId="2285511480" sldId="340"/>
        </pc:sldMkLst>
        <pc:graphicFrameChg chg="modGraphic">
          <ac:chgData name="Gerbrandy, A. (Anna)" userId="83259ddd-f0ba-4d2a-af0b-df3fa819c95b" providerId="ADAL" clId="{65CD3383-1774-4EAF-8E2F-48C8A118DA51}" dt="2019-03-19T20:40:55.214" v="3731" actId="20577"/>
          <ac:graphicFrameMkLst>
            <pc:docMk/>
            <pc:sldMk cId="2285511480" sldId="340"/>
            <ac:graphicFrameMk id="6" creationId="{00000000-0000-0000-0000-000000000000}"/>
          </ac:graphicFrameMkLst>
        </pc:graphicFrameChg>
      </pc:sldChg>
      <pc:sldChg chg="modSp">
        <pc:chgData name="Gerbrandy, A. (Anna)" userId="83259ddd-f0ba-4d2a-af0b-df3fa819c95b" providerId="ADAL" clId="{65CD3383-1774-4EAF-8E2F-48C8A118DA51}" dt="2019-03-19T20:42:10.960" v="3748" actId="20577"/>
        <pc:sldMkLst>
          <pc:docMk/>
          <pc:sldMk cId="1846704311" sldId="342"/>
        </pc:sldMkLst>
        <pc:graphicFrameChg chg="modGraphic">
          <ac:chgData name="Gerbrandy, A. (Anna)" userId="83259ddd-f0ba-4d2a-af0b-df3fa819c95b" providerId="ADAL" clId="{65CD3383-1774-4EAF-8E2F-48C8A118DA51}" dt="2019-03-19T20:42:10.960" v="3748" actId="20577"/>
          <ac:graphicFrameMkLst>
            <pc:docMk/>
            <pc:sldMk cId="1846704311" sldId="342"/>
            <ac:graphicFrameMk id="6" creationId="{00000000-0000-0000-0000-000000000000}"/>
          </ac:graphicFrameMkLst>
        </pc:graphicFrameChg>
      </pc:sldChg>
      <pc:sldChg chg="modNotesTx">
        <pc:chgData name="Gerbrandy, A. (Anna)" userId="83259ddd-f0ba-4d2a-af0b-df3fa819c95b" providerId="ADAL" clId="{65CD3383-1774-4EAF-8E2F-48C8A118DA51}" dt="2019-03-19T20:30:07.109" v="2804" actId="6549"/>
        <pc:sldMkLst>
          <pc:docMk/>
          <pc:sldMk cId="3802423362" sldId="343"/>
        </pc:sldMkLst>
      </pc:sldChg>
      <pc:sldChg chg="modSp">
        <pc:chgData name="Gerbrandy, A. (Anna)" userId="83259ddd-f0ba-4d2a-af0b-df3fa819c95b" providerId="ADAL" clId="{65CD3383-1774-4EAF-8E2F-48C8A118DA51}" dt="2019-03-19T20:42:43.223" v="3750" actId="20577"/>
        <pc:sldMkLst>
          <pc:docMk/>
          <pc:sldMk cId="3807148111" sldId="344"/>
        </pc:sldMkLst>
        <pc:graphicFrameChg chg="modGraphic">
          <ac:chgData name="Gerbrandy, A. (Anna)" userId="83259ddd-f0ba-4d2a-af0b-df3fa819c95b" providerId="ADAL" clId="{65CD3383-1774-4EAF-8E2F-48C8A118DA51}" dt="2019-03-19T20:42:43.223" v="3750" actId="20577"/>
          <ac:graphicFrameMkLst>
            <pc:docMk/>
            <pc:sldMk cId="3807148111" sldId="344"/>
            <ac:graphicFrameMk id="6" creationId="{00000000-0000-0000-0000-000000000000}"/>
          </ac:graphicFrameMkLst>
        </pc:graphicFrameChg>
      </pc:sldChg>
      <pc:sldChg chg="modSp">
        <pc:chgData name="Gerbrandy, A. (Anna)" userId="83259ddd-f0ba-4d2a-af0b-df3fa819c95b" providerId="ADAL" clId="{65CD3383-1774-4EAF-8E2F-48C8A118DA51}" dt="2019-03-19T20:50:11.793" v="3875" actId="20577"/>
        <pc:sldMkLst>
          <pc:docMk/>
          <pc:sldMk cId="1785494460" sldId="345"/>
        </pc:sldMkLst>
        <pc:spChg chg="mod">
          <ac:chgData name="Gerbrandy, A. (Anna)" userId="83259ddd-f0ba-4d2a-af0b-df3fa819c95b" providerId="ADAL" clId="{65CD3383-1774-4EAF-8E2F-48C8A118DA51}" dt="2019-03-19T20:49:02.923" v="3837" actId="6549"/>
          <ac:spMkLst>
            <pc:docMk/>
            <pc:sldMk cId="1785494460" sldId="345"/>
            <ac:spMk id="3" creationId="{D7353B5E-EB5C-4CF7-A68A-CA7E496BA5B4}"/>
          </ac:spMkLst>
        </pc:spChg>
        <pc:graphicFrameChg chg="mod">
          <ac:chgData name="Gerbrandy, A. (Anna)" userId="83259ddd-f0ba-4d2a-af0b-df3fa819c95b" providerId="ADAL" clId="{65CD3383-1774-4EAF-8E2F-48C8A118DA51}" dt="2019-03-19T20:50:11.793" v="3875" actId="20577"/>
          <ac:graphicFrameMkLst>
            <pc:docMk/>
            <pc:sldMk cId="1785494460" sldId="345"/>
            <ac:graphicFrameMk id="6" creationId="{75C4226A-FE21-4974-BE9B-73571EEDF5F2}"/>
          </ac:graphicFrameMkLst>
        </pc:graphicFrameChg>
      </pc:sldChg>
      <pc:sldChg chg="modSp">
        <pc:chgData name="Gerbrandy, A. (Anna)" userId="83259ddd-f0ba-4d2a-af0b-df3fa819c95b" providerId="ADAL" clId="{65CD3383-1774-4EAF-8E2F-48C8A118DA51}" dt="2019-03-19T20:46:36.924" v="3772" actId="20577"/>
        <pc:sldMkLst>
          <pc:docMk/>
          <pc:sldMk cId="2827201075" sldId="347"/>
        </pc:sldMkLst>
        <pc:graphicFrameChg chg="modGraphic">
          <ac:chgData name="Gerbrandy, A. (Anna)" userId="83259ddd-f0ba-4d2a-af0b-df3fa819c95b" providerId="ADAL" clId="{65CD3383-1774-4EAF-8E2F-48C8A118DA51}" dt="2019-03-19T20:46:36.924" v="3772" actId="20577"/>
          <ac:graphicFrameMkLst>
            <pc:docMk/>
            <pc:sldMk cId="2827201075" sldId="347"/>
            <ac:graphicFrameMk id="6" creationId="{00000000-0000-0000-0000-000000000000}"/>
          </ac:graphicFrameMkLst>
        </pc:graphicFrameChg>
      </pc:sldChg>
      <pc:sldChg chg="del">
        <pc:chgData name="Gerbrandy, A. (Anna)" userId="83259ddd-f0ba-4d2a-af0b-df3fa819c95b" providerId="ADAL" clId="{65CD3383-1774-4EAF-8E2F-48C8A118DA51}" dt="2019-03-19T19:51:15.915" v="10" actId="2696"/>
        <pc:sldMkLst>
          <pc:docMk/>
          <pc:sldMk cId="4004284171" sldId="349"/>
        </pc:sldMkLst>
      </pc:sldChg>
      <pc:sldChg chg="addSp delSp modSp modNotesTx">
        <pc:chgData name="Gerbrandy, A. (Anna)" userId="83259ddd-f0ba-4d2a-af0b-df3fa819c95b" providerId="ADAL" clId="{65CD3383-1774-4EAF-8E2F-48C8A118DA51}" dt="2019-03-19T19:51:42.337" v="73" actId="6549"/>
        <pc:sldMkLst>
          <pc:docMk/>
          <pc:sldMk cId="1114154331" sldId="350"/>
        </pc:sldMkLst>
        <pc:spChg chg="del">
          <ac:chgData name="Gerbrandy, A. (Anna)" userId="83259ddd-f0ba-4d2a-af0b-df3fa819c95b" providerId="ADAL" clId="{65CD3383-1774-4EAF-8E2F-48C8A118DA51}" dt="2019-03-19T19:50:36.306" v="3"/>
          <ac:spMkLst>
            <pc:docMk/>
            <pc:sldMk cId="1114154331" sldId="350"/>
            <ac:spMk id="2" creationId="{FE94C403-B9EF-4246-A0E8-928C4F848F44}"/>
          </ac:spMkLst>
        </pc:spChg>
        <pc:spChg chg="del">
          <ac:chgData name="Gerbrandy, A. (Anna)" userId="83259ddd-f0ba-4d2a-af0b-df3fa819c95b" providerId="ADAL" clId="{65CD3383-1774-4EAF-8E2F-48C8A118DA51}" dt="2019-03-19T19:50:36.306" v="3"/>
          <ac:spMkLst>
            <pc:docMk/>
            <pc:sldMk cId="1114154331" sldId="350"/>
            <ac:spMk id="3" creationId="{F98503E5-03A6-4C3A-A5A8-DB1584465C57}"/>
          </ac:spMkLst>
        </pc:spChg>
        <pc:spChg chg="add del mod">
          <ac:chgData name="Gerbrandy, A. (Anna)" userId="83259ddd-f0ba-4d2a-af0b-df3fa819c95b" providerId="ADAL" clId="{65CD3383-1774-4EAF-8E2F-48C8A118DA51}" dt="2019-03-19T19:51:03.660" v="7"/>
          <ac:spMkLst>
            <pc:docMk/>
            <pc:sldMk cId="1114154331" sldId="350"/>
            <ac:spMk id="5" creationId="{BFF9FEB7-B022-41E2-9A03-04BC60D345CB}"/>
          </ac:spMkLst>
        </pc:spChg>
        <pc:spChg chg="add mod">
          <ac:chgData name="Gerbrandy, A. (Anna)" userId="83259ddd-f0ba-4d2a-af0b-df3fa819c95b" providerId="ADAL" clId="{65CD3383-1774-4EAF-8E2F-48C8A118DA51}" dt="2019-03-19T19:50:36.306" v="3"/>
          <ac:spMkLst>
            <pc:docMk/>
            <pc:sldMk cId="1114154331" sldId="350"/>
            <ac:spMk id="6" creationId="{5DC59E24-238C-41CF-9FC6-CA933166ECEF}"/>
          </ac:spMkLst>
        </pc:spChg>
        <pc:spChg chg="add del">
          <ac:chgData name="Gerbrandy, A. (Anna)" userId="83259ddd-f0ba-4d2a-af0b-df3fa819c95b" providerId="ADAL" clId="{65CD3383-1774-4EAF-8E2F-48C8A118DA51}" dt="2019-03-19T19:50:45.113" v="6" actId="478"/>
          <ac:spMkLst>
            <pc:docMk/>
            <pc:sldMk cId="1114154331" sldId="350"/>
            <ac:spMk id="7" creationId="{A7429C8A-7832-4BB7-88EC-D49586F7CC7C}"/>
          </ac:spMkLst>
        </pc:spChg>
        <pc:picChg chg="add del mod">
          <ac:chgData name="Gerbrandy, A. (Anna)" userId="83259ddd-f0ba-4d2a-af0b-df3fa819c95b" providerId="ADAL" clId="{65CD3383-1774-4EAF-8E2F-48C8A118DA51}" dt="2019-03-19T19:50:38.821" v="4" actId="478"/>
          <ac:picMkLst>
            <pc:docMk/>
            <pc:sldMk cId="1114154331" sldId="350"/>
            <ac:picMk id="4" creationId="{CE005435-B4E8-4FC6-8DD3-F3EBF2F55ED8}"/>
          </ac:picMkLst>
        </pc:picChg>
        <pc:picChg chg="add mod">
          <ac:chgData name="Gerbrandy, A. (Anna)" userId="83259ddd-f0ba-4d2a-af0b-df3fa819c95b" providerId="ADAL" clId="{65CD3383-1774-4EAF-8E2F-48C8A118DA51}" dt="2019-03-19T19:51:03.660" v="7"/>
          <ac:picMkLst>
            <pc:docMk/>
            <pc:sldMk cId="1114154331" sldId="350"/>
            <ac:picMk id="8" creationId="{93B7D2AF-F4E8-433B-B387-53153AE6565B}"/>
          </ac:picMkLst>
        </pc:picChg>
      </pc:sldChg>
      <pc:sldChg chg="add">
        <pc:chgData name="Gerbrandy, A. (Anna)" userId="83259ddd-f0ba-4d2a-af0b-df3fa819c95b" providerId="ADAL" clId="{65CD3383-1774-4EAF-8E2F-48C8A118DA51}" dt="2019-03-19T19:51:13.556" v="9"/>
        <pc:sldMkLst>
          <pc:docMk/>
          <pc:sldMk cId="361733811" sldId="351"/>
        </pc:sldMkLst>
      </pc:sldChg>
    </pc:docChg>
  </pc:docChgLst>
  <pc:docChgLst>
    <pc:chgData name="Gerbrandy, A. (Anna)" userId="S::a.gerbrandy@uu.nl::83259ddd-f0ba-4d2a-af0b-df3fa819c95b" providerId="AD" clId="Web-{40041B3A-EE2A-841E-36B8-AB55CACF25AB}"/>
    <pc:docChg chg="delSld">
      <pc:chgData name="Gerbrandy, A. (Anna)" userId="S::a.gerbrandy@uu.nl::83259ddd-f0ba-4d2a-af0b-df3fa819c95b" providerId="AD" clId="Web-{40041B3A-EE2A-841E-36B8-AB55CACF25AB}" dt="2019-05-31T08:35:30.905" v="1"/>
      <pc:docMkLst>
        <pc:docMk/>
      </pc:docMkLst>
      <pc:sldChg chg="del">
        <pc:chgData name="Gerbrandy, A. (Anna)" userId="S::a.gerbrandy@uu.nl::83259ddd-f0ba-4d2a-af0b-df3fa819c95b" providerId="AD" clId="Web-{40041B3A-EE2A-841E-36B8-AB55CACF25AB}" dt="2019-05-31T08:35:29.577" v="0"/>
        <pc:sldMkLst>
          <pc:docMk/>
          <pc:sldMk cId="804469684" sldId="320"/>
        </pc:sldMkLst>
      </pc:sldChg>
      <pc:sldChg chg="del">
        <pc:chgData name="Gerbrandy, A. (Anna)" userId="S::a.gerbrandy@uu.nl::83259ddd-f0ba-4d2a-af0b-df3fa819c95b" providerId="AD" clId="Web-{40041B3A-EE2A-841E-36B8-AB55CACF25AB}" dt="2019-05-31T08:35:30.905" v="1"/>
        <pc:sldMkLst>
          <pc:docMk/>
          <pc:sldMk cId="837849933" sldId="321"/>
        </pc:sldMkLst>
      </pc:sldChg>
    </pc:docChg>
  </pc:docChgLst>
  <pc:docChgLst>
    <pc:chgData name="Piscitelli, G. (Giancarlo)" userId="S::g.piscitelli@uu.nl::2ba70167-086b-45e7-a613-3ca931b97794" providerId="AD" clId="Web-{51C73973-2FBC-51EF-144A-B4688BDA08B9}"/>
    <pc:docChg chg="addSld delSld modSld">
      <pc:chgData name="Piscitelli, G. (Giancarlo)" userId="S::g.piscitelli@uu.nl::2ba70167-086b-45e7-a613-3ca931b97794" providerId="AD" clId="Web-{51C73973-2FBC-51EF-144A-B4688BDA08B9}" dt="2019-06-20T17:26:28.599" v="103"/>
      <pc:docMkLst>
        <pc:docMk/>
      </pc:docMkLst>
      <pc:sldChg chg="modSp">
        <pc:chgData name="Piscitelli, G. (Giancarlo)" userId="S::g.piscitelli@uu.nl::2ba70167-086b-45e7-a613-3ca931b97794" providerId="AD" clId="Web-{51C73973-2FBC-51EF-144A-B4688BDA08B9}" dt="2019-06-20T17:20:15.628" v="68"/>
        <pc:sldMkLst>
          <pc:docMk/>
          <pc:sldMk cId="2285511480" sldId="340"/>
        </pc:sldMkLst>
        <pc:graphicFrameChg chg="modGraphic">
          <ac:chgData name="Piscitelli, G. (Giancarlo)" userId="S::g.piscitelli@uu.nl::2ba70167-086b-45e7-a613-3ca931b97794" providerId="AD" clId="Web-{51C73973-2FBC-51EF-144A-B4688BDA08B9}" dt="2019-06-20T17:20:15.628" v="68"/>
          <ac:graphicFrameMkLst>
            <pc:docMk/>
            <pc:sldMk cId="2285511480" sldId="340"/>
            <ac:graphicFrameMk id="6" creationId="{00000000-0000-0000-0000-000000000000}"/>
          </ac:graphicFrameMkLst>
        </pc:graphicFrameChg>
      </pc:sldChg>
      <pc:sldChg chg="modSp">
        <pc:chgData name="Piscitelli, G. (Giancarlo)" userId="S::g.piscitelli@uu.nl::2ba70167-086b-45e7-a613-3ca931b97794" providerId="AD" clId="Web-{51C73973-2FBC-51EF-144A-B4688BDA08B9}" dt="2019-06-20T17:15:39.704" v="55" actId="20577"/>
        <pc:sldMkLst>
          <pc:docMk/>
          <pc:sldMk cId="3802423362" sldId="343"/>
        </pc:sldMkLst>
        <pc:spChg chg="mod">
          <ac:chgData name="Piscitelli, G. (Giancarlo)" userId="S::g.piscitelli@uu.nl::2ba70167-086b-45e7-a613-3ca931b97794" providerId="AD" clId="Web-{51C73973-2FBC-51EF-144A-B4688BDA08B9}" dt="2019-06-20T17:15:24.907" v="53" actId="1076"/>
          <ac:spMkLst>
            <pc:docMk/>
            <pc:sldMk cId="3802423362" sldId="343"/>
            <ac:spMk id="4" creationId="{B3283260-E266-4315-B52D-30BE88ECEFEA}"/>
          </ac:spMkLst>
        </pc:spChg>
        <pc:spChg chg="mod">
          <ac:chgData name="Piscitelli, G. (Giancarlo)" userId="S::g.piscitelli@uu.nl::2ba70167-086b-45e7-a613-3ca931b97794" providerId="AD" clId="Web-{51C73973-2FBC-51EF-144A-B4688BDA08B9}" dt="2019-06-20T17:15:22.235" v="52" actId="20577"/>
          <ac:spMkLst>
            <pc:docMk/>
            <pc:sldMk cId="3802423362" sldId="343"/>
            <ac:spMk id="10" creationId="{86DD540D-58E8-46A3-B30B-059BFF07322C}"/>
          </ac:spMkLst>
        </pc:spChg>
        <pc:spChg chg="mod">
          <ac:chgData name="Piscitelli, G. (Giancarlo)" userId="S::g.piscitelli@uu.nl::2ba70167-086b-45e7-a613-3ca931b97794" providerId="AD" clId="Web-{51C73973-2FBC-51EF-144A-B4688BDA08B9}" dt="2019-06-20T17:15:32.063" v="54" actId="20577"/>
          <ac:spMkLst>
            <pc:docMk/>
            <pc:sldMk cId="3802423362" sldId="343"/>
            <ac:spMk id="12" creationId="{04B75C90-87D1-4B67-A0F0-D1F0248C6A89}"/>
          </ac:spMkLst>
        </pc:spChg>
        <pc:spChg chg="mod">
          <ac:chgData name="Piscitelli, G. (Giancarlo)" userId="S::g.piscitelli@uu.nl::2ba70167-086b-45e7-a613-3ca931b97794" providerId="AD" clId="Web-{51C73973-2FBC-51EF-144A-B4688BDA08B9}" dt="2019-06-20T17:15:39.704" v="55" actId="20577"/>
          <ac:spMkLst>
            <pc:docMk/>
            <pc:sldMk cId="3802423362" sldId="343"/>
            <ac:spMk id="15" creationId="{F0BA9FFA-12DA-4BDA-AFE9-8966D9E1F0F1}"/>
          </ac:spMkLst>
        </pc:spChg>
        <pc:grpChg chg="mod">
          <ac:chgData name="Piscitelli, G. (Giancarlo)" userId="S::g.piscitelli@uu.nl::2ba70167-086b-45e7-a613-3ca931b97794" providerId="AD" clId="Web-{51C73973-2FBC-51EF-144A-B4688BDA08B9}" dt="2019-06-20T17:13:53.078" v="43" actId="1076"/>
          <ac:grpSpMkLst>
            <pc:docMk/>
            <pc:sldMk cId="3802423362" sldId="343"/>
            <ac:grpSpMk id="11" creationId="{F4CA99ED-A31A-4081-B061-FC1254B44977}"/>
          </ac:grpSpMkLst>
        </pc:grpChg>
      </pc:sldChg>
      <pc:sldChg chg="modSp del">
        <pc:chgData name="Piscitelli, G. (Giancarlo)" userId="S::g.piscitelli@uu.nl::2ba70167-086b-45e7-a613-3ca931b97794" providerId="AD" clId="Web-{51C73973-2FBC-51EF-144A-B4688BDA08B9}" dt="2019-06-20T17:23:54.098" v="81"/>
        <pc:sldMkLst>
          <pc:docMk/>
          <pc:sldMk cId="3807148111" sldId="344"/>
        </pc:sldMkLst>
        <pc:spChg chg="mod">
          <ac:chgData name="Piscitelli, G. (Giancarlo)" userId="S::g.piscitelli@uu.nl::2ba70167-086b-45e7-a613-3ca931b97794" providerId="AD" clId="Web-{51C73973-2FBC-51EF-144A-B4688BDA08B9}" dt="2019-06-20T17:20:40.753" v="70" actId="14100"/>
          <ac:spMkLst>
            <pc:docMk/>
            <pc:sldMk cId="3807148111" sldId="344"/>
            <ac:spMk id="3" creationId="{02C8AA5E-C4DE-4929-9325-CDF27D0D4F05}"/>
          </ac:spMkLst>
        </pc:spChg>
        <pc:graphicFrameChg chg="mod modGraphic">
          <ac:chgData name="Piscitelli, G. (Giancarlo)" userId="S::g.piscitelli@uu.nl::2ba70167-086b-45e7-a613-3ca931b97794" providerId="AD" clId="Web-{51C73973-2FBC-51EF-144A-B4688BDA08B9}" dt="2019-06-20T17:20:51.222" v="71"/>
          <ac:graphicFrameMkLst>
            <pc:docMk/>
            <pc:sldMk cId="3807148111" sldId="344"/>
            <ac:graphicFrameMk id="6" creationId="{00000000-0000-0000-0000-000000000000}"/>
          </ac:graphicFrameMkLst>
        </pc:graphicFrameChg>
      </pc:sldChg>
      <pc:sldChg chg="del">
        <pc:chgData name="Piscitelli, G. (Giancarlo)" userId="S::g.piscitelli@uu.nl::2ba70167-086b-45e7-a613-3ca931b97794" providerId="AD" clId="Web-{51C73973-2FBC-51EF-144A-B4688BDA08B9}" dt="2019-06-20T17:26:01.536" v="89"/>
        <pc:sldMkLst>
          <pc:docMk/>
          <pc:sldMk cId="2827201075" sldId="347"/>
        </pc:sldMkLst>
      </pc:sldChg>
      <pc:sldChg chg="modSp">
        <pc:chgData name="Piscitelli, G. (Giancarlo)" userId="S::g.piscitelli@uu.nl::2ba70167-086b-45e7-a613-3ca931b97794" providerId="AD" clId="Web-{51C73973-2FBC-51EF-144A-B4688BDA08B9}" dt="2019-06-20T17:17:07.048" v="59" actId="20577"/>
        <pc:sldMkLst>
          <pc:docMk/>
          <pc:sldMk cId="1406108895" sldId="371"/>
        </pc:sldMkLst>
        <pc:spChg chg="mod">
          <ac:chgData name="Piscitelli, G. (Giancarlo)" userId="S::g.piscitelli@uu.nl::2ba70167-086b-45e7-a613-3ca931b97794" providerId="AD" clId="Web-{51C73973-2FBC-51EF-144A-B4688BDA08B9}" dt="2019-06-20T17:17:07.048" v="59" actId="20577"/>
          <ac:spMkLst>
            <pc:docMk/>
            <pc:sldMk cId="1406108895" sldId="371"/>
            <ac:spMk id="7" creationId="{00000000-0000-0000-0000-000000000000}"/>
          </ac:spMkLst>
        </pc:spChg>
      </pc:sldChg>
      <pc:sldChg chg="modSp del">
        <pc:chgData name="Piscitelli, G. (Giancarlo)" userId="S::g.piscitelli@uu.nl::2ba70167-086b-45e7-a613-3ca931b97794" providerId="AD" clId="Web-{51C73973-2FBC-51EF-144A-B4688BDA08B9}" dt="2019-06-20T08:05:38.682" v="5"/>
        <pc:sldMkLst>
          <pc:docMk/>
          <pc:sldMk cId="3799690687" sldId="376"/>
        </pc:sldMkLst>
        <pc:graphicFrameChg chg="mod">
          <ac:chgData name="Piscitelli, G. (Giancarlo)" userId="S::g.piscitelli@uu.nl::2ba70167-086b-45e7-a613-3ca931b97794" providerId="AD" clId="Web-{51C73973-2FBC-51EF-144A-B4688BDA08B9}" dt="2019-06-20T08:05:06.588" v="3" actId="14100"/>
          <ac:graphicFrameMkLst>
            <pc:docMk/>
            <pc:sldMk cId="3799690687" sldId="376"/>
            <ac:graphicFrameMk id="5" creationId="{3154C0E0-82A7-4CEB-9AEE-048275E4508C}"/>
          </ac:graphicFrameMkLst>
        </pc:graphicFrameChg>
      </pc:sldChg>
      <pc:sldChg chg="modSp">
        <pc:chgData name="Piscitelli, G. (Giancarlo)" userId="S::g.piscitelli@uu.nl::2ba70167-086b-45e7-a613-3ca931b97794" providerId="AD" clId="Web-{51C73973-2FBC-51EF-144A-B4688BDA08B9}" dt="2019-06-20T17:14:50.594" v="47" actId="20577"/>
        <pc:sldMkLst>
          <pc:docMk/>
          <pc:sldMk cId="461484379" sldId="382"/>
        </pc:sldMkLst>
        <pc:spChg chg="mod">
          <ac:chgData name="Piscitelli, G. (Giancarlo)" userId="S::g.piscitelli@uu.nl::2ba70167-086b-45e7-a613-3ca931b97794" providerId="AD" clId="Web-{51C73973-2FBC-51EF-144A-B4688BDA08B9}" dt="2019-06-20T17:14:50.594" v="47" actId="20577"/>
          <ac:spMkLst>
            <pc:docMk/>
            <pc:sldMk cId="461484379" sldId="382"/>
            <ac:spMk id="19" creationId="{FA7D4376-9298-4A18-B019-926654C20E3A}"/>
          </ac:spMkLst>
        </pc:spChg>
      </pc:sldChg>
      <pc:sldChg chg="add replId">
        <pc:chgData name="Piscitelli, G. (Giancarlo)" userId="S::g.piscitelli@uu.nl::2ba70167-086b-45e7-a613-3ca931b97794" providerId="AD" clId="Web-{51C73973-2FBC-51EF-144A-B4688BDA08B9}" dt="2019-06-20T08:05:33.526" v="4"/>
        <pc:sldMkLst>
          <pc:docMk/>
          <pc:sldMk cId="3749185881" sldId="383"/>
        </pc:sldMkLst>
      </pc:sldChg>
      <pc:sldChg chg="modSp add replId">
        <pc:chgData name="Piscitelli, G. (Giancarlo)" userId="S::g.piscitelli@uu.nl::2ba70167-086b-45e7-a613-3ca931b97794" providerId="AD" clId="Web-{51C73973-2FBC-51EF-144A-B4688BDA08B9}" dt="2019-06-20T17:23:32.020" v="80"/>
        <pc:sldMkLst>
          <pc:docMk/>
          <pc:sldMk cId="1008674062" sldId="385"/>
        </pc:sldMkLst>
        <pc:spChg chg="mod">
          <ac:chgData name="Piscitelli, G. (Giancarlo)" userId="S::g.piscitelli@uu.nl::2ba70167-086b-45e7-a613-3ca931b97794" providerId="AD" clId="Web-{51C73973-2FBC-51EF-144A-B4688BDA08B9}" dt="2019-06-20T17:21:49.285" v="74" actId="14100"/>
          <ac:spMkLst>
            <pc:docMk/>
            <pc:sldMk cId="1008674062" sldId="385"/>
            <ac:spMk id="3" creationId="{00000000-0000-0000-0000-000000000000}"/>
          </ac:spMkLst>
        </pc:spChg>
        <pc:graphicFrameChg chg="mod modGraphic">
          <ac:chgData name="Piscitelli, G. (Giancarlo)" userId="S::g.piscitelli@uu.nl::2ba70167-086b-45e7-a613-3ca931b97794" providerId="AD" clId="Web-{51C73973-2FBC-51EF-144A-B4688BDA08B9}" dt="2019-06-20T17:23:32.020" v="80"/>
          <ac:graphicFrameMkLst>
            <pc:docMk/>
            <pc:sldMk cId="1008674062" sldId="385"/>
            <ac:graphicFrameMk id="6" creationId="{00000000-0000-0000-0000-000000000000}"/>
          </ac:graphicFrameMkLst>
        </pc:graphicFrameChg>
      </pc:sldChg>
      <pc:sldChg chg="modSp add replId">
        <pc:chgData name="Piscitelli, G. (Giancarlo)" userId="S::g.piscitelli@uu.nl::2ba70167-086b-45e7-a613-3ca931b97794" providerId="AD" clId="Web-{51C73973-2FBC-51EF-144A-B4688BDA08B9}" dt="2019-06-20T17:26:28.599" v="103"/>
        <pc:sldMkLst>
          <pc:docMk/>
          <pc:sldMk cId="867083784" sldId="386"/>
        </pc:sldMkLst>
        <pc:spChg chg="mod">
          <ac:chgData name="Piscitelli, G. (Giancarlo)" userId="S::g.piscitelli@uu.nl::2ba70167-086b-45e7-a613-3ca931b97794" providerId="AD" clId="Web-{51C73973-2FBC-51EF-144A-B4688BDA08B9}" dt="2019-06-20T17:24:34.130" v="84" actId="20577"/>
          <ac:spMkLst>
            <pc:docMk/>
            <pc:sldMk cId="867083784" sldId="386"/>
            <ac:spMk id="3" creationId="{00000000-0000-0000-0000-000000000000}"/>
          </ac:spMkLst>
        </pc:spChg>
        <pc:graphicFrameChg chg="mod modGraphic">
          <ac:chgData name="Piscitelli, G. (Giancarlo)" userId="S::g.piscitelli@uu.nl::2ba70167-086b-45e7-a613-3ca931b97794" providerId="AD" clId="Web-{51C73973-2FBC-51EF-144A-B4688BDA08B9}" dt="2019-06-20T17:26:28.599" v="103"/>
          <ac:graphicFrameMkLst>
            <pc:docMk/>
            <pc:sldMk cId="867083784" sldId="386"/>
            <ac:graphicFrameMk id="6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CF671-8FD2-48CA-95C5-0E4D9DF1373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nl-NL"/>
        </a:p>
      </dgm:t>
    </dgm:pt>
    <dgm:pt modelId="{F1702D2F-DBF5-47DA-975B-BC76E34F1455}">
      <dgm:prSet phldrT="[Text]" custT="1"/>
      <dgm:spPr/>
      <dgm:t>
        <a:bodyPr/>
        <a:lstStyle/>
        <a:p>
          <a:r>
            <a:rPr lang="en-US" sz="2900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Modern bigness </a:t>
          </a:r>
          <a:endParaRPr lang="nl-NL" sz="2900" dirty="0">
            <a:solidFill>
              <a:schemeClr val="tx1"/>
            </a:solidFill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gm:t>
    </dgm:pt>
    <dgm:pt modelId="{1317BD21-775E-4543-B0EB-F95C201138C5}" type="parTrans" cxnId="{F0F295D4-FF8E-49F8-90D3-D391D3E7888E}">
      <dgm:prSet/>
      <dgm:spPr/>
      <dgm:t>
        <a:bodyPr/>
        <a:lstStyle/>
        <a:p>
          <a:endParaRPr lang="nl-NL"/>
        </a:p>
      </dgm:t>
    </dgm:pt>
    <dgm:pt modelId="{EBA3872A-393D-4815-9194-6883F13A7B04}" type="sibTrans" cxnId="{F0F295D4-FF8E-49F8-90D3-D391D3E7888E}">
      <dgm:prSet/>
      <dgm:spPr/>
      <dgm:t>
        <a:bodyPr/>
        <a:lstStyle/>
        <a:p>
          <a:endParaRPr lang="nl-NL"/>
        </a:p>
      </dgm:t>
    </dgm:pt>
    <dgm:pt modelId="{0265266A-EAF0-4D32-8394-CCAE9F4F05D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Market shares</a:t>
          </a:r>
          <a:endParaRPr lang="nl-NL" dirty="0">
            <a:solidFill>
              <a:schemeClr val="tx1"/>
            </a:solidFill>
          </a:endParaRPr>
        </a:p>
      </dgm:t>
    </dgm:pt>
    <dgm:pt modelId="{ABFB8B3D-48D1-4DF5-AB39-6CF5BBA54809}" type="parTrans" cxnId="{B77219AB-0E31-4C6B-975A-052B904EFB4C}">
      <dgm:prSet/>
      <dgm:spPr/>
      <dgm:t>
        <a:bodyPr/>
        <a:lstStyle/>
        <a:p>
          <a:endParaRPr lang="nl-NL">
            <a:solidFill>
              <a:schemeClr val="tx1"/>
            </a:solidFill>
          </a:endParaRPr>
        </a:p>
      </dgm:t>
    </dgm:pt>
    <dgm:pt modelId="{2983688E-3D82-45D6-94FE-65FD176079CC}" type="sibTrans" cxnId="{B77219AB-0E31-4C6B-975A-052B904EFB4C}">
      <dgm:prSet/>
      <dgm:spPr/>
      <dgm:t>
        <a:bodyPr/>
        <a:lstStyle/>
        <a:p>
          <a:endParaRPr lang="nl-NL"/>
        </a:p>
      </dgm:t>
    </dgm:pt>
    <dgm:pt modelId="{55552FDC-A832-4327-819D-781F1F2D21AE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Size </a:t>
          </a:r>
          <a:endParaRPr lang="nl-NL" dirty="0">
            <a:solidFill>
              <a:schemeClr val="tx1"/>
            </a:solidFill>
          </a:endParaRPr>
        </a:p>
      </dgm:t>
    </dgm:pt>
    <dgm:pt modelId="{279EAAED-8778-4055-BCEA-E669025EA4F0}" type="parTrans" cxnId="{93DA4E4E-B1EE-4E7B-9EB7-4DED0A212C58}">
      <dgm:prSet/>
      <dgm:spPr/>
      <dgm:t>
        <a:bodyPr/>
        <a:lstStyle/>
        <a:p>
          <a:endParaRPr lang="nl-NL">
            <a:solidFill>
              <a:schemeClr val="tx1"/>
            </a:solidFill>
          </a:endParaRPr>
        </a:p>
      </dgm:t>
    </dgm:pt>
    <dgm:pt modelId="{84C4E0BA-260F-40A0-B02C-BBE0203EEE75}" type="sibTrans" cxnId="{93DA4E4E-B1EE-4E7B-9EB7-4DED0A212C58}">
      <dgm:prSet/>
      <dgm:spPr/>
      <dgm:t>
        <a:bodyPr/>
        <a:lstStyle/>
        <a:p>
          <a:endParaRPr lang="nl-NL"/>
        </a:p>
      </dgm:t>
    </dgm:pt>
    <dgm:pt modelId="{CBC78E34-745C-480B-BBBA-4109A2D583A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Data</a:t>
          </a:r>
        </a:p>
      </dgm:t>
    </dgm:pt>
    <dgm:pt modelId="{04630CB6-8517-4015-A167-8A49B646EC8E}" type="parTrans" cxnId="{EBF7BE27-E9B0-4FD0-B464-3D039B225F61}">
      <dgm:prSet/>
      <dgm:spPr/>
      <dgm:t>
        <a:bodyPr/>
        <a:lstStyle/>
        <a:p>
          <a:endParaRPr lang="nl-NL">
            <a:solidFill>
              <a:schemeClr val="tx1"/>
            </a:solidFill>
          </a:endParaRPr>
        </a:p>
      </dgm:t>
    </dgm:pt>
    <dgm:pt modelId="{EFF66B18-7FF8-4B3D-92BE-30B56BA9AE1A}" type="sibTrans" cxnId="{EBF7BE27-E9B0-4FD0-B464-3D039B225F61}">
      <dgm:prSet/>
      <dgm:spPr/>
      <dgm:t>
        <a:bodyPr/>
        <a:lstStyle/>
        <a:p>
          <a:endParaRPr lang="nl-NL"/>
        </a:p>
      </dgm:t>
    </dgm:pt>
    <dgm:pt modelId="{4995C57B-D1ED-47FE-949C-3680BB37072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Gate-keeping</a:t>
          </a:r>
        </a:p>
      </dgm:t>
    </dgm:pt>
    <dgm:pt modelId="{F906BA15-AB68-4E40-8E96-178CC91585C2}" type="parTrans" cxnId="{2F564449-3BD7-4FC0-9C9B-FF4F411CBA50}">
      <dgm:prSet/>
      <dgm:spPr/>
      <dgm:t>
        <a:bodyPr/>
        <a:lstStyle/>
        <a:p>
          <a:endParaRPr lang="nl-NL">
            <a:solidFill>
              <a:schemeClr val="tx1"/>
            </a:solidFill>
          </a:endParaRPr>
        </a:p>
      </dgm:t>
    </dgm:pt>
    <dgm:pt modelId="{0437C003-C7CE-4596-AA54-25728DF05815}" type="sibTrans" cxnId="{2F564449-3BD7-4FC0-9C9B-FF4F411CBA50}">
      <dgm:prSet/>
      <dgm:spPr/>
      <dgm:t>
        <a:bodyPr/>
        <a:lstStyle/>
        <a:p>
          <a:endParaRPr lang="nl-NL"/>
        </a:p>
      </dgm:t>
    </dgm:pt>
    <dgm:pt modelId="{77157B36-E795-4457-A211-DBDC34886ED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News</a:t>
          </a:r>
        </a:p>
      </dgm:t>
    </dgm:pt>
    <dgm:pt modelId="{543EF545-7281-4E70-A67C-53624AE40889}" type="parTrans" cxnId="{7CFA2498-F736-4550-B10F-7DBCDD2D712B}">
      <dgm:prSet/>
      <dgm:spPr/>
      <dgm:t>
        <a:bodyPr/>
        <a:lstStyle/>
        <a:p>
          <a:endParaRPr lang="nl-NL">
            <a:solidFill>
              <a:schemeClr val="tx1"/>
            </a:solidFill>
          </a:endParaRPr>
        </a:p>
      </dgm:t>
    </dgm:pt>
    <dgm:pt modelId="{63D7962E-0979-44D3-B56D-E018BD919D8B}" type="sibTrans" cxnId="{7CFA2498-F736-4550-B10F-7DBCDD2D712B}">
      <dgm:prSet/>
      <dgm:spPr/>
      <dgm:t>
        <a:bodyPr/>
        <a:lstStyle/>
        <a:p>
          <a:endParaRPr lang="nl-NL"/>
        </a:p>
      </dgm:t>
    </dgm:pt>
    <dgm:pt modelId="{7E1953F9-38DE-4FAA-89DD-765E9FA4C4A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Policies</a:t>
          </a:r>
        </a:p>
      </dgm:t>
    </dgm:pt>
    <dgm:pt modelId="{0E079809-AC7A-4654-AFFC-E52AFB23CD2D}" type="parTrans" cxnId="{5D091F4E-086D-4F27-896C-31268C65BB5F}">
      <dgm:prSet/>
      <dgm:spPr/>
      <dgm:t>
        <a:bodyPr/>
        <a:lstStyle/>
        <a:p>
          <a:endParaRPr lang="nl-NL">
            <a:solidFill>
              <a:schemeClr val="tx1"/>
            </a:solidFill>
          </a:endParaRPr>
        </a:p>
      </dgm:t>
    </dgm:pt>
    <dgm:pt modelId="{1CC5004E-D1A1-4BE7-9146-D83A300FF1FF}" type="sibTrans" cxnId="{5D091F4E-086D-4F27-896C-31268C65BB5F}">
      <dgm:prSet/>
      <dgm:spPr/>
      <dgm:t>
        <a:bodyPr/>
        <a:lstStyle/>
        <a:p>
          <a:endParaRPr lang="nl-NL"/>
        </a:p>
      </dgm:t>
    </dgm:pt>
    <dgm:pt modelId="{E289B771-C3E6-4B6E-969A-5D1A252998D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Re-arrange </a:t>
          </a:r>
          <a:r>
            <a:rPr lang="en-US" dirty="0" err="1">
              <a:solidFill>
                <a:schemeClr val="tx1"/>
              </a:solidFill>
            </a:rPr>
            <a:t>labour</a:t>
          </a:r>
          <a:endParaRPr lang="en-US" dirty="0">
            <a:solidFill>
              <a:schemeClr val="tx1"/>
            </a:solidFill>
          </a:endParaRPr>
        </a:p>
      </dgm:t>
    </dgm:pt>
    <dgm:pt modelId="{01DDCEEA-0D24-4A2A-8303-241FF8B0E5DB}" type="parTrans" cxnId="{7C4BF1C2-F196-4C26-A23E-8D7CF4F9EEF6}">
      <dgm:prSet/>
      <dgm:spPr/>
      <dgm:t>
        <a:bodyPr/>
        <a:lstStyle/>
        <a:p>
          <a:endParaRPr lang="nl-NL">
            <a:solidFill>
              <a:schemeClr val="tx1"/>
            </a:solidFill>
          </a:endParaRPr>
        </a:p>
      </dgm:t>
    </dgm:pt>
    <dgm:pt modelId="{95894E18-8FA7-4E8C-B250-A16507933C75}" type="sibTrans" cxnId="{7C4BF1C2-F196-4C26-A23E-8D7CF4F9EEF6}">
      <dgm:prSet/>
      <dgm:spPr/>
      <dgm:t>
        <a:bodyPr/>
        <a:lstStyle/>
        <a:p>
          <a:endParaRPr lang="nl-NL"/>
        </a:p>
      </dgm:t>
    </dgm:pt>
    <dgm:pt modelId="{2688F34E-72E4-4017-8216-A5EC30E45B8D}" type="pres">
      <dgm:prSet presAssocID="{4D0CF671-8FD2-48CA-95C5-0E4D9DF1373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54454B4-67E0-4C6E-B9E2-63ECAF5C5C7A}" type="pres">
      <dgm:prSet presAssocID="{F1702D2F-DBF5-47DA-975B-BC76E34F1455}" presName="centerShape" presStyleLbl="node0" presStyleIdx="0" presStyleCnt="1"/>
      <dgm:spPr/>
    </dgm:pt>
    <dgm:pt modelId="{7F287109-59DD-4C9E-B16F-3052CD332035}" type="pres">
      <dgm:prSet presAssocID="{ABFB8B3D-48D1-4DF5-AB39-6CF5BBA54809}" presName="parTrans" presStyleLbl="bgSibTrans2D1" presStyleIdx="0" presStyleCnt="7"/>
      <dgm:spPr/>
    </dgm:pt>
    <dgm:pt modelId="{049DD9F1-90D0-4239-B33D-91C871DEAA13}" type="pres">
      <dgm:prSet presAssocID="{0265266A-EAF0-4D32-8394-CCAE9F4F05D8}" presName="node" presStyleLbl="node1" presStyleIdx="0" presStyleCnt="7">
        <dgm:presLayoutVars>
          <dgm:bulletEnabled val="1"/>
        </dgm:presLayoutVars>
      </dgm:prSet>
      <dgm:spPr/>
    </dgm:pt>
    <dgm:pt modelId="{BA151B82-BA52-4BC7-AF32-6E35AA0DF6E3}" type="pres">
      <dgm:prSet presAssocID="{279EAAED-8778-4055-BCEA-E669025EA4F0}" presName="parTrans" presStyleLbl="bgSibTrans2D1" presStyleIdx="1" presStyleCnt="7"/>
      <dgm:spPr/>
    </dgm:pt>
    <dgm:pt modelId="{89B1A8A1-ED0A-489C-8824-FD94EEC00E02}" type="pres">
      <dgm:prSet presAssocID="{55552FDC-A832-4327-819D-781F1F2D21AE}" presName="node" presStyleLbl="node1" presStyleIdx="1" presStyleCnt="7">
        <dgm:presLayoutVars>
          <dgm:bulletEnabled val="1"/>
        </dgm:presLayoutVars>
      </dgm:prSet>
      <dgm:spPr/>
    </dgm:pt>
    <dgm:pt modelId="{4331BF30-CC59-4527-917A-8D710B18E096}" type="pres">
      <dgm:prSet presAssocID="{04630CB6-8517-4015-A167-8A49B646EC8E}" presName="parTrans" presStyleLbl="bgSibTrans2D1" presStyleIdx="2" presStyleCnt="7"/>
      <dgm:spPr/>
    </dgm:pt>
    <dgm:pt modelId="{05D9B605-56F1-4079-94DE-EC06C4F107D7}" type="pres">
      <dgm:prSet presAssocID="{CBC78E34-745C-480B-BBBA-4109A2D583A0}" presName="node" presStyleLbl="node1" presStyleIdx="2" presStyleCnt="7">
        <dgm:presLayoutVars>
          <dgm:bulletEnabled val="1"/>
        </dgm:presLayoutVars>
      </dgm:prSet>
      <dgm:spPr/>
    </dgm:pt>
    <dgm:pt modelId="{C53BB2DB-559C-43FA-9A4D-ABFB9483605A}" type="pres">
      <dgm:prSet presAssocID="{F906BA15-AB68-4E40-8E96-178CC91585C2}" presName="parTrans" presStyleLbl="bgSibTrans2D1" presStyleIdx="3" presStyleCnt="7"/>
      <dgm:spPr/>
    </dgm:pt>
    <dgm:pt modelId="{79155CB9-17C7-4191-A38E-28CDC99B03AB}" type="pres">
      <dgm:prSet presAssocID="{4995C57B-D1ED-47FE-949C-3680BB37072D}" presName="node" presStyleLbl="node1" presStyleIdx="3" presStyleCnt="7">
        <dgm:presLayoutVars>
          <dgm:bulletEnabled val="1"/>
        </dgm:presLayoutVars>
      </dgm:prSet>
      <dgm:spPr/>
    </dgm:pt>
    <dgm:pt modelId="{5D4937A3-DA1B-4C04-82FC-36AB7C4780E7}" type="pres">
      <dgm:prSet presAssocID="{543EF545-7281-4E70-A67C-53624AE40889}" presName="parTrans" presStyleLbl="bgSibTrans2D1" presStyleIdx="4" presStyleCnt="7"/>
      <dgm:spPr/>
    </dgm:pt>
    <dgm:pt modelId="{2919DA45-1314-44DD-8CE6-137536D2F362}" type="pres">
      <dgm:prSet presAssocID="{77157B36-E795-4457-A211-DBDC34886ED3}" presName="node" presStyleLbl="node1" presStyleIdx="4" presStyleCnt="7">
        <dgm:presLayoutVars>
          <dgm:bulletEnabled val="1"/>
        </dgm:presLayoutVars>
      </dgm:prSet>
      <dgm:spPr/>
    </dgm:pt>
    <dgm:pt modelId="{35B39CEA-7E2A-4787-996F-DEC45AA957C4}" type="pres">
      <dgm:prSet presAssocID="{0E079809-AC7A-4654-AFFC-E52AFB23CD2D}" presName="parTrans" presStyleLbl="bgSibTrans2D1" presStyleIdx="5" presStyleCnt="7"/>
      <dgm:spPr/>
    </dgm:pt>
    <dgm:pt modelId="{D843FFD4-54B3-42DB-BA12-080D5CB172B1}" type="pres">
      <dgm:prSet presAssocID="{7E1953F9-38DE-4FAA-89DD-765E9FA4C4A6}" presName="node" presStyleLbl="node1" presStyleIdx="5" presStyleCnt="7">
        <dgm:presLayoutVars>
          <dgm:bulletEnabled val="1"/>
        </dgm:presLayoutVars>
      </dgm:prSet>
      <dgm:spPr/>
    </dgm:pt>
    <dgm:pt modelId="{EA0897C0-B719-4829-95B6-7699E4C2A4B3}" type="pres">
      <dgm:prSet presAssocID="{01DDCEEA-0D24-4A2A-8303-241FF8B0E5DB}" presName="parTrans" presStyleLbl="bgSibTrans2D1" presStyleIdx="6" presStyleCnt="7"/>
      <dgm:spPr/>
    </dgm:pt>
    <dgm:pt modelId="{6CB15EBE-D272-4DE9-830F-893B0DE189C2}" type="pres">
      <dgm:prSet presAssocID="{E289B771-C3E6-4B6E-969A-5D1A252998D6}" presName="node" presStyleLbl="node1" presStyleIdx="6" presStyleCnt="7">
        <dgm:presLayoutVars>
          <dgm:bulletEnabled val="1"/>
        </dgm:presLayoutVars>
      </dgm:prSet>
      <dgm:spPr/>
    </dgm:pt>
  </dgm:ptLst>
  <dgm:cxnLst>
    <dgm:cxn modelId="{4CCD5306-8C33-451F-B8D1-BD9B1F1087D5}" type="presOf" srcId="{CBC78E34-745C-480B-BBBA-4109A2D583A0}" destId="{05D9B605-56F1-4079-94DE-EC06C4F107D7}" srcOrd="0" destOrd="0" presId="urn:microsoft.com/office/officeart/2005/8/layout/radial4"/>
    <dgm:cxn modelId="{4705A613-9FBE-448F-B13D-89DFE868BAC9}" type="presOf" srcId="{01DDCEEA-0D24-4A2A-8303-241FF8B0E5DB}" destId="{EA0897C0-B719-4829-95B6-7699E4C2A4B3}" srcOrd="0" destOrd="0" presId="urn:microsoft.com/office/officeart/2005/8/layout/radial4"/>
    <dgm:cxn modelId="{EBF7BE27-E9B0-4FD0-B464-3D039B225F61}" srcId="{F1702D2F-DBF5-47DA-975B-BC76E34F1455}" destId="{CBC78E34-745C-480B-BBBA-4109A2D583A0}" srcOrd="2" destOrd="0" parTransId="{04630CB6-8517-4015-A167-8A49B646EC8E}" sibTransId="{EFF66B18-7FF8-4B3D-92BE-30B56BA9AE1A}"/>
    <dgm:cxn modelId="{356BEE2C-5CDC-48F2-8912-E9C7547D1BD1}" type="presOf" srcId="{ABFB8B3D-48D1-4DF5-AB39-6CF5BBA54809}" destId="{7F287109-59DD-4C9E-B16F-3052CD332035}" srcOrd="0" destOrd="0" presId="urn:microsoft.com/office/officeart/2005/8/layout/radial4"/>
    <dgm:cxn modelId="{49579F30-A6A3-4143-920C-8181A641CFAC}" type="presOf" srcId="{7E1953F9-38DE-4FAA-89DD-765E9FA4C4A6}" destId="{D843FFD4-54B3-42DB-BA12-080D5CB172B1}" srcOrd="0" destOrd="0" presId="urn:microsoft.com/office/officeart/2005/8/layout/radial4"/>
    <dgm:cxn modelId="{9DD9D842-5D16-48FF-A4D7-AE07DCE35B0A}" type="presOf" srcId="{E289B771-C3E6-4B6E-969A-5D1A252998D6}" destId="{6CB15EBE-D272-4DE9-830F-893B0DE189C2}" srcOrd="0" destOrd="0" presId="urn:microsoft.com/office/officeart/2005/8/layout/radial4"/>
    <dgm:cxn modelId="{2F564449-3BD7-4FC0-9C9B-FF4F411CBA50}" srcId="{F1702D2F-DBF5-47DA-975B-BC76E34F1455}" destId="{4995C57B-D1ED-47FE-949C-3680BB37072D}" srcOrd="3" destOrd="0" parTransId="{F906BA15-AB68-4E40-8E96-178CC91585C2}" sibTransId="{0437C003-C7CE-4596-AA54-25728DF05815}"/>
    <dgm:cxn modelId="{5D091F4E-086D-4F27-896C-31268C65BB5F}" srcId="{F1702D2F-DBF5-47DA-975B-BC76E34F1455}" destId="{7E1953F9-38DE-4FAA-89DD-765E9FA4C4A6}" srcOrd="5" destOrd="0" parTransId="{0E079809-AC7A-4654-AFFC-E52AFB23CD2D}" sibTransId="{1CC5004E-D1A1-4BE7-9146-D83A300FF1FF}"/>
    <dgm:cxn modelId="{93DA4E4E-B1EE-4E7B-9EB7-4DED0A212C58}" srcId="{F1702D2F-DBF5-47DA-975B-BC76E34F1455}" destId="{55552FDC-A832-4327-819D-781F1F2D21AE}" srcOrd="1" destOrd="0" parTransId="{279EAAED-8778-4055-BCEA-E669025EA4F0}" sibTransId="{84C4E0BA-260F-40A0-B02C-BBE0203EEE75}"/>
    <dgm:cxn modelId="{BD050053-20CE-4AE9-A675-1932EBF262A6}" type="presOf" srcId="{0E079809-AC7A-4654-AFFC-E52AFB23CD2D}" destId="{35B39CEA-7E2A-4787-996F-DEC45AA957C4}" srcOrd="0" destOrd="0" presId="urn:microsoft.com/office/officeart/2005/8/layout/radial4"/>
    <dgm:cxn modelId="{460DDE59-1E3A-4C94-A4BD-985D28994CFF}" type="presOf" srcId="{77157B36-E795-4457-A211-DBDC34886ED3}" destId="{2919DA45-1314-44DD-8CE6-137536D2F362}" srcOrd="0" destOrd="0" presId="urn:microsoft.com/office/officeart/2005/8/layout/radial4"/>
    <dgm:cxn modelId="{11DCE886-E39C-46C9-BA48-8823BBF562FE}" type="presOf" srcId="{0265266A-EAF0-4D32-8394-CCAE9F4F05D8}" destId="{049DD9F1-90D0-4239-B33D-91C871DEAA13}" srcOrd="0" destOrd="0" presId="urn:microsoft.com/office/officeart/2005/8/layout/radial4"/>
    <dgm:cxn modelId="{4D8B2A93-2E7A-41F8-9683-A8AB66041636}" type="presOf" srcId="{F906BA15-AB68-4E40-8E96-178CC91585C2}" destId="{C53BB2DB-559C-43FA-9A4D-ABFB9483605A}" srcOrd="0" destOrd="0" presId="urn:microsoft.com/office/officeart/2005/8/layout/radial4"/>
    <dgm:cxn modelId="{7CFA2498-F736-4550-B10F-7DBCDD2D712B}" srcId="{F1702D2F-DBF5-47DA-975B-BC76E34F1455}" destId="{77157B36-E795-4457-A211-DBDC34886ED3}" srcOrd="4" destOrd="0" parTransId="{543EF545-7281-4E70-A67C-53624AE40889}" sibTransId="{63D7962E-0979-44D3-B56D-E018BD919D8B}"/>
    <dgm:cxn modelId="{2EE7F2A1-47F2-4833-A3B6-67948BC75A54}" type="presOf" srcId="{F1702D2F-DBF5-47DA-975B-BC76E34F1455}" destId="{D54454B4-67E0-4C6E-B9E2-63ECAF5C5C7A}" srcOrd="0" destOrd="0" presId="urn:microsoft.com/office/officeart/2005/8/layout/radial4"/>
    <dgm:cxn modelId="{B77219AB-0E31-4C6B-975A-052B904EFB4C}" srcId="{F1702D2F-DBF5-47DA-975B-BC76E34F1455}" destId="{0265266A-EAF0-4D32-8394-CCAE9F4F05D8}" srcOrd="0" destOrd="0" parTransId="{ABFB8B3D-48D1-4DF5-AB39-6CF5BBA54809}" sibTransId="{2983688E-3D82-45D6-94FE-65FD176079CC}"/>
    <dgm:cxn modelId="{8EA815B0-DFB3-413D-B80E-264BF371C86F}" type="presOf" srcId="{4D0CF671-8FD2-48CA-95C5-0E4D9DF1373C}" destId="{2688F34E-72E4-4017-8216-A5EC30E45B8D}" srcOrd="0" destOrd="0" presId="urn:microsoft.com/office/officeart/2005/8/layout/radial4"/>
    <dgm:cxn modelId="{8CE4E9BD-03B5-446D-847F-DF332CAFCA71}" type="presOf" srcId="{55552FDC-A832-4327-819D-781F1F2D21AE}" destId="{89B1A8A1-ED0A-489C-8824-FD94EEC00E02}" srcOrd="0" destOrd="0" presId="urn:microsoft.com/office/officeart/2005/8/layout/radial4"/>
    <dgm:cxn modelId="{7C4BF1C2-F196-4C26-A23E-8D7CF4F9EEF6}" srcId="{F1702D2F-DBF5-47DA-975B-BC76E34F1455}" destId="{E289B771-C3E6-4B6E-969A-5D1A252998D6}" srcOrd="6" destOrd="0" parTransId="{01DDCEEA-0D24-4A2A-8303-241FF8B0E5DB}" sibTransId="{95894E18-8FA7-4E8C-B250-A16507933C75}"/>
    <dgm:cxn modelId="{D5AEBBD1-2867-4ABF-BF12-A9835D1D258C}" type="presOf" srcId="{04630CB6-8517-4015-A167-8A49B646EC8E}" destId="{4331BF30-CC59-4527-917A-8D710B18E096}" srcOrd="0" destOrd="0" presId="urn:microsoft.com/office/officeart/2005/8/layout/radial4"/>
    <dgm:cxn modelId="{F0F295D4-FF8E-49F8-90D3-D391D3E7888E}" srcId="{4D0CF671-8FD2-48CA-95C5-0E4D9DF1373C}" destId="{F1702D2F-DBF5-47DA-975B-BC76E34F1455}" srcOrd="0" destOrd="0" parTransId="{1317BD21-775E-4543-B0EB-F95C201138C5}" sibTransId="{EBA3872A-393D-4815-9194-6883F13A7B04}"/>
    <dgm:cxn modelId="{EC7E10D9-9725-4183-86CD-7312C21BB191}" type="presOf" srcId="{279EAAED-8778-4055-BCEA-E669025EA4F0}" destId="{BA151B82-BA52-4BC7-AF32-6E35AA0DF6E3}" srcOrd="0" destOrd="0" presId="urn:microsoft.com/office/officeart/2005/8/layout/radial4"/>
    <dgm:cxn modelId="{F2BEA2DA-3EA6-4DB1-8006-CDC16B032E1F}" type="presOf" srcId="{543EF545-7281-4E70-A67C-53624AE40889}" destId="{5D4937A3-DA1B-4C04-82FC-36AB7C4780E7}" srcOrd="0" destOrd="0" presId="urn:microsoft.com/office/officeart/2005/8/layout/radial4"/>
    <dgm:cxn modelId="{BA4031FC-8B8C-482C-BA7D-9187D67A4218}" type="presOf" srcId="{4995C57B-D1ED-47FE-949C-3680BB37072D}" destId="{79155CB9-17C7-4191-A38E-28CDC99B03AB}" srcOrd="0" destOrd="0" presId="urn:microsoft.com/office/officeart/2005/8/layout/radial4"/>
    <dgm:cxn modelId="{6EE59AB2-01EB-4BF1-B6C0-5FB31792103D}" type="presParOf" srcId="{2688F34E-72E4-4017-8216-A5EC30E45B8D}" destId="{D54454B4-67E0-4C6E-B9E2-63ECAF5C5C7A}" srcOrd="0" destOrd="0" presId="urn:microsoft.com/office/officeart/2005/8/layout/radial4"/>
    <dgm:cxn modelId="{742FBE81-7ABA-4800-B4A6-418F00891BEE}" type="presParOf" srcId="{2688F34E-72E4-4017-8216-A5EC30E45B8D}" destId="{7F287109-59DD-4C9E-B16F-3052CD332035}" srcOrd="1" destOrd="0" presId="urn:microsoft.com/office/officeart/2005/8/layout/radial4"/>
    <dgm:cxn modelId="{0D65DD2F-A1D4-4F59-9D77-8EF274477E34}" type="presParOf" srcId="{2688F34E-72E4-4017-8216-A5EC30E45B8D}" destId="{049DD9F1-90D0-4239-B33D-91C871DEAA13}" srcOrd="2" destOrd="0" presId="urn:microsoft.com/office/officeart/2005/8/layout/radial4"/>
    <dgm:cxn modelId="{7B6B52BF-C2CF-469D-B7CA-C8DAA719DB25}" type="presParOf" srcId="{2688F34E-72E4-4017-8216-A5EC30E45B8D}" destId="{BA151B82-BA52-4BC7-AF32-6E35AA0DF6E3}" srcOrd="3" destOrd="0" presId="urn:microsoft.com/office/officeart/2005/8/layout/radial4"/>
    <dgm:cxn modelId="{ECC90732-A7D0-4B94-9FF7-92E6CF81D238}" type="presParOf" srcId="{2688F34E-72E4-4017-8216-A5EC30E45B8D}" destId="{89B1A8A1-ED0A-489C-8824-FD94EEC00E02}" srcOrd="4" destOrd="0" presId="urn:microsoft.com/office/officeart/2005/8/layout/radial4"/>
    <dgm:cxn modelId="{DE360762-8C25-47A3-A1DE-D1E36A1D2D98}" type="presParOf" srcId="{2688F34E-72E4-4017-8216-A5EC30E45B8D}" destId="{4331BF30-CC59-4527-917A-8D710B18E096}" srcOrd="5" destOrd="0" presId="urn:microsoft.com/office/officeart/2005/8/layout/radial4"/>
    <dgm:cxn modelId="{27E09895-1326-4F8B-B66B-0BD96D701082}" type="presParOf" srcId="{2688F34E-72E4-4017-8216-A5EC30E45B8D}" destId="{05D9B605-56F1-4079-94DE-EC06C4F107D7}" srcOrd="6" destOrd="0" presId="urn:microsoft.com/office/officeart/2005/8/layout/radial4"/>
    <dgm:cxn modelId="{4BEF5B8A-AAA6-4D21-95AB-03112D0FC449}" type="presParOf" srcId="{2688F34E-72E4-4017-8216-A5EC30E45B8D}" destId="{C53BB2DB-559C-43FA-9A4D-ABFB9483605A}" srcOrd="7" destOrd="0" presId="urn:microsoft.com/office/officeart/2005/8/layout/radial4"/>
    <dgm:cxn modelId="{B8929529-C024-4F2A-A4DA-EC3A096C92E3}" type="presParOf" srcId="{2688F34E-72E4-4017-8216-A5EC30E45B8D}" destId="{79155CB9-17C7-4191-A38E-28CDC99B03AB}" srcOrd="8" destOrd="0" presId="urn:microsoft.com/office/officeart/2005/8/layout/radial4"/>
    <dgm:cxn modelId="{56FB8A18-7C5A-4A9A-A4D4-F1BFBE84D5C5}" type="presParOf" srcId="{2688F34E-72E4-4017-8216-A5EC30E45B8D}" destId="{5D4937A3-DA1B-4C04-82FC-36AB7C4780E7}" srcOrd="9" destOrd="0" presId="urn:microsoft.com/office/officeart/2005/8/layout/radial4"/>
    <dgm:cxn modelId="{518AD4D6-5B5B-4386-8BAA-8CBE1AC34DD9}" type="presParOf" srcId="{2688F34E-72E4-4017-8216-A5EC30E45B8D}" destId="{2919DA45-1314-44DD-8CE6-137536D2F362}" srcOrd="10" destOrd="0" presId="urn:microsoft.com/office/officeart/2005/8/layout/radial4"/>
    <dgm:cxn modelId="{0E7BD438-9F7B-409C-A6A2-A40B5CE0C92C}" type="presParOf" srcId="{2688F34E-72E4-4017-8216-A5EC30E45B8D}" destId="{35B39CEA-7E2A-4787-996F-DEC45AA957C4}" srcOrd="11" destOrd="0" presId="urn:microsoft.com/office/officeart/2005/8/layout/radial4"/>
    <dgm:cxn modelId="{AE75E2D8-DB8D-41E6-B6C1-35F55DC3007D}" type="presParOf" srcId="{2688F34E-72E4-4017-8216-A5EC30E45B8D}" destId="{D843FFD4-54B3-42DB-BA12-080D5CB172B1}" srcOrd="12" destOrd="0" presId="urn:microsoft.com/office/officeart/2005/8/layout/radial4"/>
    <dgm:cxn modelId="{E1214EC7-ED32-4D79-B492-6B7B45BB1FDA}" type="presParOf" srcId="{2688F34E-72E4-4017-8216-A5EC30E45B8D}" destId="{EA0897C0-B719-4829-95B6-7699E4C2A4B3}" srcOrd="13" destOrd="0" presId="urn:microsoft.com/office/officeart/2005/8/layout/radial4"/>
    <dgm:cxn modelId="{4408CAC9-3145-483B-B7ED-DAF67FE72117}" type="presParOf" srcId="{2688F34E-72E4-4017-8216-A5EC30E45B8D}" destId="{6CB15EBE-D272-4DE9-830F-893B0DE189C2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454B4-67E0-4C6E-B9E2-63ECAF5C5C7A}">
      <dsp:nvSpPr>
        <dsp:cNvPr id="0" name=""/>
        <dsp:cNvSpPr/>
      </dsp:nvSpPr>
      <dsp:spPr>
        <a:xfrm>
          <a:off x="3057527" y="3159637"/>
          <a:ext cx="2015062" cy="2015062"/>
        </a:xfrm>
        <a:prstGeom prst="ellipse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Modern bigness </a:t>
          </a:r>
          <a:endParaRPr lang="nl-NL" sz="2900" kern="1200" dirty="0">
            <a:solidFill>
              <a:schemeClr val="tx1"/>
            </a:solidFill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sp:txBody>
      <dsp:txXfrm>
        <a:off x="3352626" y="3454736"/>
        <a:ext cx="1424864" cy="1424864"/>
      </dsp:txXfrm>
    </dsp:sp>
    <dsp:sp modelId="{7F287109-59DD-4C9E-B16F-3052CD332035}">
      <dsp:nvSpPr>
        <dsp:cNvPr id="0" name=""/>
        <dsp:cNvSpPr/>
      </dsp:nvSpPr>
      <dsp:spPr>
        <a:xfrm rot="10800000">
          <a:off x="707486" y="3880021"/>
          <a:ext cx="2220788" cy="57429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DD9F1-90D0-4239-B33D-91C871DEAA13}">
      <dsp:nvSpPr>
        <dsp:cNvPr id="0" name=""/>
        <dsp:cNvSpPr/>
      </dsp:nvSpPr>
      <dsp:spPr>
        <a:xfrm>
          <a:off x="2214" y="3602950"/>
          <a:ext cx="1410543" cy="11284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Market shares</a:t>
          </a:r>
          <a:endParaRPr lang="nl-NL" sz="2300" kern="1200" dirty="0">
            <a:solidFill>
              <a:schemeClr val="tx1"/>
            </a:solidFill>
          </a:endParaRPr>
        </a:p>
      </dsp:txBody>
      <dsp:txXfrm>
        <a:off x="35265" y="3636001"/>
        <a:ext cx="1344441" cy="1062332"/>
      </dsp:txXfrm>
    </dsp:sp>
    <dsp:sp modelId="{BA151B82-BA52-4BC7-AF32-6E35AA0DF6E3}">
      <dsp:nvSpPr>
        <dsp:cNvPr id="0" name=""/>
        <dsp:cNvSpPr/>
      </dsp:nvSpPr>
      <dsp:spPr>
        <a:xfrm rot="12600000">
          <a:off x="1008551" y="2756432"/>
          <a:ext cx="2220788" cy="57429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88480"/>
            <a:satOff val="0"/>
            <a:lumOff val="65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1A8A1-ED0A-489C-8824-FD94EEC00E02}">
      <dsp:nvSpPr>
        <dsp:cNvPr id="0" name=""/>
        <dsp:cNvSpPr/>
      </dsp:nvSpPr>
      <dsp:spPr>
        <a:xfrm>
          <a:off x="452043" y="1924164"/>
          <a:ext cx="1410543" cy="11284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</a:rPr>
            <a:t>Size </a:t>
          </a:r>
          <a:endParaRPr lang="nl-NL" sz="2300" kern="1200" dirty="0">
            <a:solidFill>
              <a:schemeClr val="tx1"/>
            </a:solidFill>
          </a:endParaRPr>
        </a:p>
      </dsp:txBody>
      <dsp:txXfrm>
        <a:off x="485094" y="1957215"/>
        <a:ext cx="1344441" cy="1062332"/>
      </dsp:txXfrm>
    </dsp:sp>
    <dsp:sp modelId="{4331BF30-CC59-4527-917A-8D710B18E096}">
      <dsp:nvSpPr>
        <dsp:cNvPr id="0" name=""/>
        <dsp:cNvSpPr/>
      </dsp:nvSpPr>
      <dsp:spPr>
        <a:xfrm rot="14400000">
          <a:off x="1831075" y="1933908"/>
          <a:ext cx="2220788" cy="57429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176960"/>
            <a:satOff val="0"/>
            <a:lumOff val="130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9B605-56F1-4079-94DE-EC06C4F107D7}">
      <dsp:nvSpPr>
        <dsp:cNvPr id="0" name=""/>
        <dsp:cNvSpPr/>
      </dsp:nvSpPr>
      <dsp:spPr>
        <a:xfrm>
          <a:off x="1681000" y="695208"/>
          <a:ext cx="1410543" cy="11284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Data</a:t>
          </a:r>
        </a:p>
      </dsp:txBody>
      <dsp:txXfrm>
        <a:off x="1714051" y="728259"/>
        <a:ext cx="1344441" cy="1062332"/>
      </dsp:txXfrm>
    </dsp:sp>
    <dsp:sp modelId="{C53BB2DB-559C-43FA-9A4D-ABFB9483605A}">
      <dsp:nvSpPr>
        <dsp:cNvPr id="0" name=""/>
        <dsp:cNvSpPr/>
      </dsp:nvSpPr>
      <dsp:spPr>
        <a:xfrm rot="16200000">
          <a:off x="2954664" y="1632844"/>
          <a:ext cx="2220788" cy="57429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265440"/>
            <a:satOff val="0"/>
            <a:lumOff val="195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55CB9-17C7-4191-A38E-28CDC99B03AB}">
      <dsp:nvSpPr>
        <dsp:cNvPr id="0" name=""/>
        <dsp:cNvSpPr/>
      </dsp:nvSpPr>
      <dsp:spPr>
        <a:xfrm>
          <a:off x="3359786" y="245378"/>
          <a:ext cx="1410543" cy="11284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Gate-keeping</a:t>
          </a:r>
        </a:p>
      </dsp:txBody>
      <dsp:txXfrm>
        <a:off x="3392837" y="278429"/>
        <a:ext cx="1344441" cy="1062332"/>
      </dsp:txXfrm>
    </dsp:sp>
    <dsp:sp modelId="{5D4937A3-DA1B-4C04-82FC-36AB7C4780E7}">
      <dsp:nvSpPr>
        <dsp:cNvPr id="0" name=""/>
        <dsp:cNvSpPr/>
      </dsp:nvSpPr>
      <dsp:spPr>
        <a:xfrm rot="18000000">
          <a:off x="4078252" y="1933908"/>
          <a:ext cx="2220788" cy="57429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353921"/>
            <a:satOff val="0"/>
            <a:lumOff val="260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9DA45-1314-44DD-8CE6-137536D2F362}">
      <dsp:nvSpPr>
        <dsp:cNvPr id="0" name=""/>
        <dsp:cNvSpPr/>
      </dsp:nvSpPr>
      <dsp:spPr>
        <a:xfrm>
          <a:off x="5038572" y="695208"/>
          <a:ext cx="1410543" cy="11284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News</a:t>
          </a:r>
        </a:p>
      </dsp:txBody>
      <dsp:txXfrm>
        <a:off x="5071623" y="728259"/>
        <a:ext cx="1344441" cy="1062332"/>
      </dsp:txXfrm>
    </dsp:sp>
    <dsp:sp modelId="{35B39CEA-7E2A-4787-996F-DEC45AA957C4}">
      <dsp:nvSpPr>
        <dsp:cNvPr id="0" name=""/>
        <dsp:cNvSpPr/>
      </dsp:nvSpPr>
      <dsp:spPr>
        <a:xfrm rot="19800000">
          <a:off x="4900777" y="2756432"/>
          <a:ext cx="2220788" cy="57429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442401"/>
            <a:satOff val="0"/>
            <a:lumOff val="325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3FFD4-54B3-42DB-BA12-080D5CB172B1}">
      <dsp:nvSpPr>
        <dsp:cNvPr id="0" name=""/>
        <dsp:cNvSpPr/>
      </dsp:nvSpPr>
      <dsp:spPr>
        <a:xfrm>
          <a:off x="6267529" y="1924164"/>
          <a:ext cx="1410543" cy="11284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Policies</a:t>
          </a:r>
        </a:p>
      </dsp:txBody>
      <dsp:txXfrm>
        <a:off x="6300580" y="1957215"/>
        <a:ext cx="1344441" cy="1062332"/>
      </dsp:txXfrm>
    </dsp:sp>
    <dsp:sp modelId="{EA0897C0-B719-4829-95B6-7699E4C2A4B3}">
      <dsp:nvSpPr>
        <dsp:cNvPr id="0" name=""/>
        <dsp:cNvSpPr/>
      </dsp:nvSpPr>
      <dsp:spPr>
        <a:xfrm>
          <a:off x="5201841" y="3880021"/>
          <a:ext cx="2220788" cy="57429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530881"/>
            <a:satOff val="0"/>
            <a:lumOff val="390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15EBE-D272-4DE9-830F-893B0DE189C2}">
      <dsp:nvSpPr>
        <dsp:cNvPr id="0" name=""/>
        <dsp:cNvSpPr/>
      </dsp:nvSpPr>
      <dsp:spPr>
        <a:xfrm>
          <a:off x="6717358" y="3602950"/>
          <a:ext cx="1410543" cy="11284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Re-arrange </a:t>
          </a:r>
          <a:r>
            <a:rPr lang="en-US" sz="2300" kern="1200" dirty="0" err="1">
              <a:solidFill>
                <a:schemeClr val="tx1"/>
              </a:solidFill>
            </a:rPr>
            <a:t>labour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6750409" y="3636001"/>
        <a:ext cx="1344441" cy="1062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07457" cy="5406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0507" y="1"/>
            <a:ext cx="2907457" cy="5406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562E9-F970-40C5-8076-BA5383048925}" type="datetimeFigureOut">
              <a:rPr lang="en-GB" smtClean="0">
                <a:latin typeface="Merriweather Regular" panose="02060503050406030704" pitchFamily="18" charset="77"/>
              </a:rPr>
              <a:t>28/02/2020</a:t>
            </a:fld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269983"/>
            <a:ext cx="2907457" cy="5406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0507" y="10269983"/>
            <a:ext cx="2907457" cy="5406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7BDD4-EA2B-47CA-A27F-5DCC43F23FEF}" type="slidenum">
              <a:rPr lang="en-GB" smtClean="0">
                <a:latin typeface="Merriweather Regular" panose="02060503050406030704" pitchFamily="18" charset="77"/>
              </a:rPr>
              <a:t>‹#›</a:t>
            </a:fld>
            <a:endParaRPr lang="en-GB">
              <a:latin typeface="Merriweather Regular" panose="020605030504060307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8726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07457" cy="5406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Regular" panose="02060503050406030704" pitchFamily="18" charset="77"/>
              </a:defRPr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00507" y="1"/>
            <a:ext cx="2907457" cy="5406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Regular" panose="02060503050406030704" pitchFamily="18" charset="77"/>
              </a:defRPr>
            </a:lvl1pPr>
          </a:lstStyle>
          <a:p>
            <a:fld id="{7CAC0B33-3943-42F1-973C-9CDD51C76BBD}" type="datetimeFigureOut">
              <a:rPr lang="en-GB" smtClean="0"/>
              <a:pPr/>
              <a:t>28/02/2020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-249238" y="811213"/>
            <a:ext cx="7207251" cy="4054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0952" y="5135931"/>
            <a:ext cx="5367612" cy="4865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10269983"/>
            <a:ext cx="2907457" cy="5406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Regular" panose="02060503050406030704" pitchFamily="18" charset="77"/>
              </a:defRPr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00507" y="10269983"/>
            <a:ext cx="2907457" cy="5406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Regular" panose="02060503050406030704" pitchFamily="18" charset="77"/>
              </a:defRPr>
            </a:lvl1pPr>
          </a:lstStyle>
          <a:p>
            <a:fld id="{697381A9-0C9E-4D3A-A28B-AC4E168A57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9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am a </a:t>
            </a:r>
            <a:r>
              <a:rPr lang="en-GB" dirty="0" err="1"/>
              <a:t>laywer</a:t>
            </a:r>
            <a:r>
              <a:rPr lang="en-GB" dirty="0"/>
              <a:t>. So</a:t>
            </a:r>
            <a:r>
              <a:rPr lang="en-GB" baseline="0" dirty="0"/>
              <a:t> it is expected that I say something about the legal dimension of today’s debate on the challenges for the open society. </a:t>
            </a:r>
          </a:p>
          <a:p>
            <a:endParaRPr lang="en-GB" baseline="0" dirty="0"/>
          </a:p>
          <a:p>
            <a:endParaRPr lang="en-GB" baseline="0" dirty="0"/>
          </a:p>
          <a:p>
            <a:r>
              <a:rPr lang="en-GB" baseline="0" dirty="0"/>
              <a:t>The first thing I tried to do is relate the dimensions of the Open Society that Marc </a:t>
            </a:r>
            <a:r>
              <a:rPr lang="en-GB" baseline="0" dirty="0" err="1"/>
              <a:t>Bovens</a:t>
            </a:r>
            <a:r>
              <a:rPr lang="en-GB" baseline="0" dirty="0"/>
              <a:t> presents in his paper to more specificity for the legal system: </a:t>
            </a:r>
          </a:p>
          <a:p>
            <a:endParaRPr lang="en-GB" baseline="0" dirty="0"/>
          </a:p>
          <a:p>
            <a:r>
              <a:rPr lang="en-GB" baseline="0" dirty="0"/>
              <a:t>It results in a picture like this: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16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 think this story, with many variations, can be told</a:t>
            </a:r>
            <a:r>
              <a:rPr lang="en-GB" baseline="0" dirty="0"/>
              <a:t> with regard to other global challenges.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The same questions can be asked across this board: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aseline="0" dirty="0"/>
              <a:t>How can the legal system respond so as to counter the threats to open societies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aseline="0" dirty="0"/>
              <a:t>How can societies respond to threats to the legal system, based on the rule of law, itself.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I am not pessimistic though: in relation to Big Tech we seem to see the start of a system change. Both the legal system and society seem to counteract the impact. And though this is not often explained in language which uses the term ‘ open society’, concerns for protection of that open society seem to lie at the basis of this response.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The trick for the legal system is to be both responsive and resilient and be fully aware of its key position in safeguarding the existence of an open society.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9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Marc</a:t>
            </a:r>
            <a:r>
              <a:rPr lang="en-GB" baseline="0" dirty="0"/>
              <a:t> identifies four or five (depending how you read) perspectives on what the concept of open society means. These dimensions relate to the legal system in different ways: </a:t>
            </a:r>
          </a:p>
          <a:p>
            <a:endParaRPr lang="en-GB" baseline="0" dirty="0"/>
          </a:p>
          <a:p>
            <a:endParaRPr lang="en-GB" i="0" baseline="0" dirty="0"/>
          </a:p>
          <a:p>
            <a:r>
              <a:rPr lang="en-GB" i="0" baseline="0" dirty="0"/>
              <a:t>A </a:t>
            </a:r>
            <a:r>
              <a:rPr lang="en-GB" i="0" baseline="0" dirty="0" err="1"/>
              <a:t>popperian</a:t>
            </a:r>
            <a:r>
              <a:rPr lang="en-GB" i="0" baseline="0" dirty="0"/>
              <a:t> perspective means for the legal system that…. (</a:t>
            </a:r>
            <a:r>
              <a:rPr lang="en-GB" i="0" baseline="0" dirty="0" err="1"/>
              <a:t>etc</a:t>
            </a:r>
            <a:r>
              <a:rPr lang="en-GB" i="0" baseline="0" dirty="0"/>
              <a:t>) </a:t>
            </a:r>
            <a:endParaRPr lang="en-GB" baseline="0" dirty="0"/>
          </a:p>
          <a:p>
            <a:endParaRPr lang="en-GB" baseline="0" dirty="0"/>
          </a:p>
          <a:p>
            <a:r>
              <a:rPr lang="en-GB" baseline="0" dirty="0"/>
              <a:t> 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endParaRPr lang="en-GB" i="0" baseline="0" dirty="0"/>
          </a:p>
          <a:p>
            <a:r>
              <a:rPr lang="en-GB" dirty="0"/>
              <a:t>As</a:t>
            </a:r>
            <a:r>
              <a:rPr lang="en-GB" baseline="0" dirty="0"/>
              <a:t> to the challenges, we have already heard about of few of them, and they are many… (next slide)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174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are, of course, several</a:t>
            </a:r>
            <a:r>
              <a:rPr lang="en-GB" baseline="0" dirty="0"/>
              <a:t> big challenges: 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Global warming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Refugees &amp; immigration 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Digitalisation 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Polarisation, inequality and populism 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Sustainability </a:t>
            </a:r>
          </a:p>
          <a:p>
            <a:endParaRPr lang="en-GB" baseline="0" dirty="0"/>
          </a:p>
          <a:p>
            <a:r>
              <a:rPr lang="en-GB" baseline="0" dirty="0"/>
              <a:t>These are challenges for the legal system in at least two ways: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The legal system needs to adapt/answer/react (which cuts </a:t>
            </a:r>
            <a:r>
              <a:rPr lang="en-GB" i="1" baseline="0" dirty="0"/>
              <a:t>across </a:t>
            </a:r>
            <a:r>
              <a:rPr lang="en-GB" i="0" baseline="0" dirty="0"/>
              <a:t>all the dimensions of the open society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</a:t>
            </a:r>
            <a:r>
              <a:rPr lang="en-GB" baseline="0" dirty="0"/>
              <a:t> legal system itself might be under threat because of these challenges,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baseline="0" dirty="0"/>
              <a:t>or </a:t>
            </a:r>
            <a:r>
              <a:rPr lang="en-GB" i="0" baseline="0" dirty="0"/>
              <a:t>in answering to these challenges, the legal system deviates from established principles of the rule of law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i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Now, </a:t>
            </a:r>
            <a:r>
              <a:rPr lang="en-GB" baseline="0" dirty="0"/>
              <a:t>the law is very vast, and I am familiar with only  few of its dimensions. </a:t>
            </a:r>
          </a:p>
          <a:p>
            <a:endParaRPr lang="en-GB" baseline="0" dirty="0"/>
          </a:p>
          <a:p>
            <a:r>
              <a:rPr lang="en-GB" baseline="0" dirty="0"/>
              <a:t>So I have decided to present my story here as one </a:t>
            </a:r>
            <a:r>
              <a:rPr lang="en-GB" i="1" baseline="0" dirty="0"/>
              <a:t>slice</a:t>
            </a:r>
            <a:r>
              <a:rPr lang="en-GB" i="0" baseline="0" dirty="0"/>
              <a:t> of this bigger picture. That slice relates </a:t>
            </a:r>
            <a:r>
              <a:rPr lang="en-GB" b="1" i="0" baseline="0" dirty="0"/>
              <a:t>to Big Tech and </a:t>
            </a:r>
            <a:r>
              <a:rPr lang="en-GB" i="0" baseline="0" dirty="0"/>
              <a:t>the legal response to the challenges that it raises. </a:t>
            </a:r>
          </a:p>
          <a:p>
            <a:endParaRPr lang="en-GB" i="0" baseline="0" dirty="0"/>
          </a:p>
          <a:p>
            <a:endParaRPr lang="en-GB" i="0" baseline="0" dirty="0"/>
          </a:p>
          <a:p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043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28688" y="384175"/>
            <a:ext cx="4806950" cy="270351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0952" y="3467595"/>
            <a:ext cx="5367612" cy="6533953"/>
          </a:xfrm>
        </p:spPr>
        <p:txBody>
          <a:bodyPr>
            <a:normAutofit/>
          </a:bodyPr>
          <a:lstStyle/>
          <a:p>
            <a:r>
              <a:rPr lang="en-GB" baseline="0" dirty="0">
                <a:latin typeface="+mn-lt"/>
              </a:rPr>
              <a:t>Big Tech: </a:t>
            </a:r>
          </a:p>
          <a:p>
            <a:pPr marL="171450" indent="-171450">
              <a:buFontTx/>
              <a:buChar char="-"/>
            </a:pPr>
            <a:r>
              <a:rPr lang="en-GB" baseline="0" dirty="0">
                <a:latin typeface="+mn-lt"/>
              </a:rPr>
              <a:t>is generally understood as relating to four of five very big companies: </a:t>
            </a:r>
            <a:r>
              <a:rPr lang="en-GB" baseline="0" dirty="0" err="1">
                <a:latin typeface="+mn-lt"/>
              </a:rPr>
              <a:t>facebook</a:t>
            </a:r>
            <a:r>
              <a:rPr lang="en-GB" baseline="0" dirty="0">
                <a:latin typeface="+mn-lt"/>
              </a:rPr>
              <a:t>, google/alphabet, amazon, apple and Microsoft  </a:t>
            </a:r>
          </a:p>
          <a:p>
            <a:pPr marL="171450" indent="-171450">
              <a:buFontTx/>
              <a:buChar char="-"/>
            </a:pPr>
            <a:endParaRPr lang="en-GB" baseline="0" dirty="0">
              <a:latin typeface="+mn-lt"/>
            </a:endParaRPr>
          </a:p>
          <a:p>
            <a:pPr marL="171450" indent="-171450">
              <a:buFontTx/>
              <a:buChar char="-"/>
            </a:pPr>
            <a:r>
              <a:rPr lang="en-GB" baseline="0" dirty="0">
                <a:latin typeface="+mn-lt"/>
              </a:rPr>
              <a:t>But I would like not to overlook what is happening in Pharma and </a:t>
            </a:r>
            <a:r>
              <a:rPr lang="en-GB" baseline="0" dirty="0" err="1">
                <a:latin typeface="+mn-lt"/>
              </a:rPr>
              <a:t>agrifood</a:t>
            </a:r>
            <a:r>
              <a:rPr lang="en-GB" baseline="0" dirty="0">
                <a:latin typeface="+mn-lt"/>
              </a:rPr>
              <a:t> (such as Dow </a:t>
            </a:r>
            <a:r>
              <a:rPr lang="en-GB" baseline="0" dirty="0" err="1">
                <a:latin typeface="+mn-lt"/>
              </a:rPr>
              <a:t>Dupont</a:t>
            </a:r>
            <a:r>
              <a:rPr lang="en-GB" baseline="0" dirty="0">
                <a:latin typeface="+mn-lt"/>
              </a:rPr>
              <a:t>) where companies are becoming more and more technology-based and offer business models based on </a:t>
            </a:r>
            <a:r>
              <a:rPr lang="en-GB" baseline="0" dirty="0" err="1">
                <a:latin typeface="+mn-lt"/>
              </a:rPr>
              <a:t>platformisation</a:t>
            </a:r>
            <a:endParaRPr lang="en-GB" baseline="0" dirty="0">
              <a:latin typeface="+mn-lt"/>
            </a:endParaRPr>
          </a:p>
          <a:p>
            <a:pPr marL="171450" indent="-171450">
              <a:buFontTx/>
              <a:buChar char="-"/>
            </a:pPr>
            <a:endParaRPr lang="en-GB" baseline="0" dirty="0">
              <a:latin typeface="+mn-lt"/>
            </a:endParaRPr>
          </a:p>
          <a:p>
            <a:pPr marL="0" indent="0">
              <a:buFontTx/>
              <a:buNone/>
            </a:pPr>
            <a:r>
              <a:rPr lang="en-GB" baseline="0" dirty="0">
                <a:latin typeface="+mn-lt"/>
              </a:rPr>
              <a:t>The question that I have been asking for a while now is </a:t>
            </a:r>
            <a:r>
              <a:rPr lang="en-GB" baseline="0" dirty="0" err="1">
                <a:latin typeface="+mn-lt"/>
              </a:rPr>
              <a:t>wehterh</a:t>
            </a:r>
            <a:r>
              <a:rPr lang="en-GB" baseline="0" dirty="0">
                <a:latin typeface="+mn-lt"/>
              </a:rPr>
              <a:t> these big companies are a new </a:t>
            </a:r>
            <a:r>
              <a:rPr lang="en-GB" baseline="0" dirty="0" err="1">
                <a:latin typeface="+mn-lt"/>
              </a:rPr>
              <a:t>incarnatin</a:t>
            </a:r>
            <a:r>
              <a:rPr lang="en-GB" baseline="0" dirty="0">
                <a:latin typeface="+mn-lt"/>
              </a:rPr>
              <a:t> of the same thing – market power, dominance in competition law terms, deep pockets, being able to leverage market power from one market to another, excluding rivals from entering the market, lobbying power </a:t>
            </a:r>
            <a:r>
              <a:rPr lang="en-GB" baseline="0" dirty="0" err="1">
                <a:latin typeface="+mn-lt"/>
              </a:rPr>
              <a:t>etc</a:t>
            </a:r>
            <a:r>
              <a:rPr lang="en-GB" baseline="0" dirty="0">
                <a:latin typeface="+mn-lt"/>
              </a:rPr>
              <a:t> – or something new. A century ago, or so, this was labelled – esp. in the USA – with the term ‘Bigness’ </a:t>
            </a:r>
          </a:p>
          <a:p>
            <a:pPr marL="0" indent="0">
              <a:buFontTx/>
              <a:buNone/>
            </a:pPr>
            <a:endParaRPr lang="en-GB" baseline="0" dirty="0">
              <a:latin typeface="+mn-lt"/>
            </a:endParaRPr>
          </a:p>
          <a:p>
            <a:pPr marL="0" indent="0">
              <a:buFontTx/>
              <a:buNone/>
            </a:pPr>
            <a:r>
              <a:rPr lang="en-GB" baseline="0" dirty="0">
                <a:latin typeface="+mn-lt"/>
              </a:rPr>
              <a:t>But I think they are something new. Which I have labelled with ‘Modern Bigness’: </a:t>
            </a:r>
          </a:p>
          <a:p>
            <a:pPr marL="0" indent="0">
              <a:buFontTx/>
              <a:buNone/>
            </a:pPr>
            <a:endParaRPr lang="en-GB" baseline="0" dirty="0">
              <a:latin typeface="+mn-lt"/>
            </a:endParaRPr>
          </a:p>
          <a:p>
            <a:pPr marL="0" indent="0">
              <a:buFontTx/>
              <a:buNone/>
            </a:pPr>
            <a:r>
              <a:rPr lang="en-GB" baseline="0" dirty="0">
                <a:latin typeface="+mn-lt"/>
              </a:rPr>
              <a:t>Of course these companies have </a:t>
            </a:r>
            <a:r>
              <a:rPr lang="en-GB" b="1" baseline="0" dirty="0">
                <a:latin typeface="+mn-lt"/>
              </a:rPr>
              <a:t>market power </a:t>
            </a:r>
          </a:p>
          <a:p>
            <a:pPr marL="0" indent="0">
              <a:buFontTx/>
              <a:buNone/>
            </a:pPr>
            <a:r>
              <a:rPr lang="en-GB" b="0" baseline="0" dirty="0">
                <a:latin typeface="+mn-lt"/>
              </a:rPr>
              <a:t>-&gt; and in an open society market power can be a threat (in the socio-cultural domain, but also in the constitutional domain). </a:t>
            </a:r>
          </a:p>
          <a:p>
            <a:pPr marL="0" indent="0">
              <a:buFontTx/>
              <a:buNone/>
            </a:pPr>
            <a:r>
              <a:rPr lang="en-GB" b="0" baseline="0" dirty="0">
                <a:latin typeface="+mn-lt"/>
              </a:rPr>
              <a:t>But we </a:t>
            </a:r>
            <a:r>
              <a:rPr lang="en-GB" b="1" baseline="0" dirty="0">
                <a:latin typeface="+mn-lt"/>
              </a:rPr>
              <a:t>have laws </a:t>
            </a:r>
            <a:r>
              <a:rPr lang="en-GB" b="0" baseline="0" dirty="0">
                <a:latin typeface="+mn-lt"/>
              </a:rPr>
              <a:t>to counteract the negative effects of market power. One of which is COMPETITION LAW (which is my field of law) . </a:t>
            </a:r>
          </a:p>
          <a:p>
            <a:pPr marL="0" indent="0">
              <a:buFontTx/>
              <a:buNone/>
            </a:pPr>
            <a:endParaRPr lang="en-GB" baseline="0" dirty="0">
              <a:latin typeface="+mn-lt"/>
            </a:endParaRPr>
          </a:p>
          <a:p>
            <a:pPr marL="0" indent="0">
              <a:buFontTx/>
              <a:buNone/>
            </a:pPr>
            <a:r>
              <a:rPr lang="en-GB" dirty="0">
                <a:latin typeface="+mn-lt"/>
              </a:rPr>
              <a:t>For</a:t>
            </a:r>
            <a:r>
              <a:rPr lang="en-GB" baseline="0" dirty="0">
                <a:latin typeface="+mn-lt"/>
              </a:rPr>
              <a:t> today’s discussion it is interesting however, to note that the power of Big Tech is much more than market power:</a:t>
            </a:r>
            <a:endParaRPr lang="nl-NL" dirty="0">
              <a:latin typeface="+mn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858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3213" y="811213"/>
            <a:ext cx="6286500" cy="3536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+mn-lt"/>
              </a:rPr>
              <a:t>Which</a:t>
            </a:r>
            <a:r>
              <a:rPr lang="en-US" baseline="0" noProof="0" dirty="0">
                <a:latin typeface="+mn-lt"/>
              </a:rPr>
              <a:t> I have tried to capture in this picture</a:t>
            </a:r>
          </a:p>
          <a:p>
            <a:endParaRPr lang="en-US" baseline="0" noProof="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noProof="0" dirty="0">
                <a:latin typeface="+mn-lt"/>
              </a:rPr>
              <a:t>They have high market shares and are very big, but: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noProof="0" dirty="0">
                <a:latin typeface="+mn-lt"/>
              </a:rPr>
              <a:t>They collect masses of data, which they have the capacity to </a:t>
            </a:r>
            <a:r>
              <a:rPr lang="en-US" baseline="0" noProof="0" dirty="0" err="1">
                <a:latin typeface="+mn-lt"/>
              </a:rPr>
              <a:t>analyse</a:t>
            </a:r>
            <a:r>
              <a:rPr lang="en-US" baseline="0" noProof="0" dirty="0">
                <a:latin typeface="+mn-lt"/>
              </a:rPr>
              <a:t> to depths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noProof="0" dirty="0">
                <a:latin typeface="+mn-lt"/>
              </a:rPr>
              <a:t>They have a gatekeeping function into an ecosystem of platforms – I am using Jose’s terminology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noProof="0" dirty="0">
                <a:latin typeface="+mn-lt"/>
              </a:rPr>
              <a:t>This is especially true for access, and shaping of news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noProof="0" dirty="0">
                <a:latin typeface="+mn-lt"/>
              </a:rPr>
              <a:t>They impact policy making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noProof="0" dirty="0">
                <a:latin typeface="+mn-lt"/>
              </a:rPr>
              <a:t>And rearrange existing socio-economic </a:t>
            </a:r>
            <a:r>
              <a:rPr lang="en-US" baseline="0" noProof="0" dirty="0" err="1">
                <a:latin typeface="+mn-lt"/>
              </a:rPr>
              <a:t>strucutres</a:t>
            </a:r>
            <a:r>
              <a:rPr lang="en-US" baseline="0" noProof="0" dirty="0">
                <a:latin typeface="+mn-lt"/>
              </a:rPr>
              <a:t>, such as </a:t>
            </a:r>
            <a:r>
              <a:rPr lang="en-US" baseline="0" noProof="0" dirty="0" err="1">
                <a:latin typeface="+mn-lt"/>
              </a:rPr>
              <a:t>labour</a:t>
            </a:r>
            <a:r>
              <a:rPr lang="en-US" baseline="0" noProof="0" dirty="0">
                <a:latin typeface="+mn-lt"/>
              </a:rPr>
              <a:t> relations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noProof="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noProof="0" dirty="0">
                <a:latin typeface="+mn-lt"/>
              </a:rPr>
              <a:t>(and </a:t>
            </a:r>
            <a:r>
              <a:rPr lang="en-US" baseline="0" noProof="0" dirty="0" err="1">
                <a:latin typeface="+mn-lt"/>
              </a:rPr>
              <a:t>ther</a:t>
            </a:r>
            <a:r>
              <a:rPr lang="en-US" baseline="0" noProof="0" dirty="0">
                <a:latin typeface="+mn-lt"/>
              </a:rPr>
              <a:t> is probably more) </a:t>
            </a:r>
            <a:endParaRPr lang="en-US" noProof="0" dirty="0">
              <a:latin typeface="+mn-lt"/>
            </a:endParaRPr>
          </a:p>
          <a:p>
            <a:endParaRPr lang="en-US" noProof="0" dirty="0">
              <a:latin typeface="+mn-lt"/>
            </a:endParaRPr>
          </a:p>
          <a:p>
            <a:endParaRPr lang="en-US" noProof="0" dirty="0">
              <a:latin typeface="+mn-lt"/>
            </a:endParaRPr>
          </a:p>
          <a:p>
            <a:pPr marL="0" indent="0">
              <a:buFontTx/>
              <a:buNone/>
            </a:pPr>
            <a:r>
              <a:rPr lang="en-GB" baseline="0" noProof="0" dirty="0"/>
              <a:t>This means that Big Tech is a challenge for the open society from many perspectives </a:t>
            </a:r>
          </a:p>
          <a:p>
            <a:pPr marL="0" indent="0">
              <a:buFontTx/>
              <a:buNone/>
            </a:pPr>
            <a:endParaRPr lang="en-GB" baseline="0" noProof="0" dirty="0"/>
          </a:p>
          <a:p>
            <a:pPr marL="0" indent="0">
              <a:buFontTx/>
              <a:buNone/>
            </a:pPr>
            <a:r>
              <a:rPr lang="en-GB" b="1" baseline="0" noProof="0" dirty="0"/>
              <a:t>So what is the legal response? </a:t>
            </a:r>
            <a:endParaRPr lang="nl-NL" b="1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196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63588"/>
            <a:ext cx="6115050" cy="3440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7205" y="5076896"/>
            <a:ext cx="5367612" cy="4865617"/>
          </a:xfrm>
        </p:spPr>
        <p:txBody>
          <a:bodyPr>
            <a:normAutofit lnSpcReduction="10000"/>
          </a:bodyPr>
          <a:lstStyle/>
          <a:p>
            <a:r>
              <a:rPr lang="en-GB" baseline="0" dirty="0">
                <a:latin typeface="+mj-lt"/>
              </a:rPr>
              <a:t>Well, it is mixed. </a:t>
            </a:r>
          </a:p>
          <a:p>
            <a:endParaRPr lang="en-GB" baseline="0" dirty="0">
              <a:latin typeface="+mj-lt"/>
            </a:endParaRPr>
          </a:p>
          <a:p>
            <a:r>
              <a:rPr lang="en-GB" baseline="0" dirty="0">
                <a:latin typeface="+mj-lt"/>
              </a:rPr>
              <a:t>And to understand why, this is an important slide: </a:t>
            </a:r>
          </a:p>
          <a:p>
            <a:endParaRPr lang="en-GB" baseline="0" dirty="0">
              <a:latin typeface="+mj-lt"/>
            </a:endParaRPr>
          </a:p>
          <a:p>
            <a:r>
              <a:rPr lang="en-GB" baseline="0" dirty="0">
                <a:latin typeface="+mj-lt"/>
              </a:rPr>
              <a:t>The effects of Modern bigness are felt not just in the market sphere – where competition law can deal with it (though we might question the </a:t>
            </a:r>
            <a:r>
              <a:rPr lang="en-GB" baseline="0" dirty="0" err="1">
                <a:latin typeface="+mj-lt"/>
              </a:rPr>
              <a:t>effectivenss</a:t>
            </a:r>
            <a:r>
              <a:rPr lang="en-GB" baseline="0" dirty="0">
                <a:latin typeface="+mj-lt"/>
              </a:rPr>
              <a:t> here), but also in the non-market sphere </a:t>
            </a:r>
          </a:p>
          <a:p>
            <a:endParaRPr lang="en-GB" baseline="0" dirty="0">
              <a:latin typeface="+mj-lt"/>
            </a:endParaRPr>
          </a:p>
          <a:p>
            <a:r>
              <a:rPr lang="en-GB" baseline="0" dirty="0">
                <a:latin typeface="+mj-lt"/>
              </a:rPr>
              <a:t>(or, if you like: the market domain and the public domain) </a:t>
            </a:r>
          </a:p>
          <a:p>
            <a:endParaRPr lang="en-GB" baseline="0" dirty="0">
              <a:latin typeface="+mj-lt"/>
            </a:endParaRPr>
          </a:p>
          <a:p>
            <a:endParaRPr lang="en-GB" baseline="0" dirty="0">
              <a:latin typeface="+mj-lt"/>
            </a:endParaRPr>
          </a:p>
          <a:p>
            <a:endParaRPr lang="en-GB" u="sng" baseline="0" dirty="0">
              <a:latin typeface="+mj-lt"/>
            </a:endParaRPr>
          </a:p>
          <a:p>
            <a:r>
              <a:rPr lang="en-GB" u="sng" baseline="0" dirty="0">
                <a:latin typeface="+mj-lt"/>
              </a:rPr>
              <a:t>Importantly, </a:t>
            </a:r>
            <a:r>
              <a:rPr lang="en-GB" baseline="0" dirty="0">
                <a:latin typeface="+mj-lt"/>
              </a:rPr>
              <a:t>these effects stem from the </a:t>
            </a:r>
            <a:r>
              <a:rPr lang="en-GB" b="1" baseline="0" dirty="0">
                <a:latin typeface="+mj-lt"/>
              </a:rPr>
              <a:t>same source </a:t>
            </a:r>
            <a:r>
              <a:rPr lang="en-GB" baseline="0" dirty="0">
                <a:latin typeface="+mj-lt"/>
              </a:rPr>
              <a:t>(same power, </a:t>
            </a:r>
            <a:r>
              <a:rPr lang="en-GB" b="1" baseline="0" dirty="0">
                <a:latin typeface="+mj-lt"/>
              </a:rPr>
              <a:t>same </a:t>
            </a:r>
            <a:r>
              <a:rPr lang="en-GB" b="1" baseline="0" dirty="0" err="1">
                <a:latin typeface="+mj-lt"/>
              </a:rPr>
              <a:t>dataflows</a:t>
            </a:r>
            <a:r>
              <a:rPr lang="en-GB" b="1" baseline="0" dirty="0">
                <a:latin typeface="+mj-lt"/>
              </a:rPr>
              <a:t>)</a:t>
            </a:r>
            <a:r>
              <a:rPr lang="en-GB" b="0" baseline="0" dirty="0">
                <a:latin typeface="+mj-lt"/>
              </a:rPr>
              <a:t>. </a:t>
            </a:r>
          </a:p>
          <a:p>
            <a:endParaRPr lang="en-GB" b="0" baseline="0" dirty="0">
              <a:latin typeface="+mj-lt"/>
            </a:endParaRPr>
          </a:p>
          <a:p>
            <a:r>
              <a:rPr lang="en-GB" b="0" baseline="0" dirty="0">
                <a:latin typeface="+mj-lt"/>
              </a:rPr>
              <a:t>Both the </a:t>
            </a:r>
            <a:r>
              <a:rPr lang="en-GB" b="1" baseline="0" dirty="0">
                <a:latin typeface="+mj-lt"/>
              </a:rPr>
              <a:t>source </a:t>
            </a:r>
            <a:r>
              <a:rPr lang="en-GB" b="0" baseline="0" dirty="0">
                <a:latin typeface="+mj-lt"/>
              </a:rPr>
              <a:t>is shared and the </a:t>
            </a:r>
            <a:r>
              <a:rPr lang="en-GB" b="1" baseline="0" dirty="0">
                <a:latin typeface="+mj-lt"/>
              </a:rPr>
              <a:t>effects </a:t>
            </a:r>
            <a:r>
              <a:rPr lang="en-GB" b="0" baseline="0" dirty="0">
                <a:latin typeface="+mj-lt"/>
              </a:rPr>
              <a:t>become entangled</a:t>
            </a:r>
            <a:r>
              <a:rPr lang="en-GB" b="1" baseline="0" dirty="0">
                <a:latin typeface="+mj-lt"/>
              </a:rPr>
              <a:t>, but </a:t>
            </a:r>
          </a:p>
          <a:p>
            <a:endParaRPr lang="en-GB" baseline="0" dirty="0">
              <a:latin typeface="+mj-lt"/>
            </a:endParaRPr>
          </a:p>
          <a:p>
            <a:r>
              <a:rPr lang="en-US" baseline="0" dirty="0">
                <a:latin typeface="+mj-lt"/>
              </a:rPr>
              <a:t>Current competition law cannot really deal with non-market effects. It does not have the instruments, or even when it does, it is not poised to use them here, at least not in the EU. </a:t>
            </a:r>
          </a:p>
          <a:p>
            <a:endParaRPr lang="en-US" baseline="0" dirty="0">
              <a:latin typeface="+mj-lt"/>
            </a:endParaRPr>
          </a:p>
          <a:p>
            <a:r>
              <a:rPr lang="en-US" baseline="0" dirty="0">
                <a:latin typeface="+mj-lt"/>
              </a:rPr>
              <a:t>My hypothesis is that this is untenable, but that is part of what I will be researching in the coming years. </a:t>
            </a:r>
          </a:p>
          <a:p>
            <a:endParaRPr lang="en-US" baseline="0" dirty="0">
              <a:latin typeface="+mj-lt"/>
            </a:endParaRPr>
          </a:p>
          <a:p>
            <a:r>
              <a:rPr lang="en-US" baseline="0" dirty="0">
                <a:latin typeface="+mj-lt"/>
              </a:rPr>
              <a:t>For today I have tried to map, along the dimensions of the Open Society concept, where Big Tech raises challenges</a:t>
            </a:r>
            <a:endParaRPr lang="en-GB" baseline="0" dirty="0">
              <a:latin typeface="+mj-lt"/>
            </a:endParaRPr>
          </a:p>
          <a:p>
            <a:r>
              <a:rPr lang="en-GB" b="1" baseline="0" dirty="0">
                <a:latin typeface="+mj-lt"/>
              </a:rPr>
              <a:t> </a:t>
            </a:r>
            <a:endParaRPr lang="en-GB" b="1" dirty="0">
              <a:latin typeface="+mj-lt"/>
            </a:endParaRPr>
          </a:p>
          <a:p>
            <a:endParaRPr lang="en-GB" b="1" baseline="0" dirty="0">
              <a:latin typeface="+mj-lt"/>
            </a:endParaRPr>
          </a:p>
          <a:p>
            <a:endParaRPr lang="aa-ET" baseline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358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challenges of Big Tech cuts</a:t>
            </a:r>
            <a:r>
              <a:rPr lang="en-GB" baseline="0" dirty="0"/>
              <a:t> through all the dimensions of the open society: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Lets skip the popper one for now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Liberal perspective shows the start of our problems: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318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means, in sum, that there is </a:t>
            </a:r>
            <a:r>
              <a:rPr lang="en-GB" baseline="0" dirty="0"/>
              <a:t>a struggle to respond.</a:t>
            </a:r>
          </a:p>
          <a:p>
            <a:endParaRPr lang="en-GB" baseline="0" dirty="0"/>
          </a:p>
          <a:p>
            <a:r>
              <a:rPr lang="en-GB" baseline="0" dirty="0"/>
              <a:t>The reasons are many:</a:t>
            </a:r>
          </a:p>
          <a:p>
            <a:r>
              <a:rPr lang="en-GB" baseline="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Because the power of Big Tech goes beyond markets, while the legal system that counters power - </a:t>
            </a:r>
            <a:r>
              <a:rPr lang="en-GB" i="1" baseline="0" dirty="0"/>
              <a:t>competition law – </a:t>
            </a:r>
            <a:r>
              <a:rPr lang="en-GB" i="0" baseline="0" dirty="0"/>
              <a:t>is geared up to focus mainly on the market</a:t>
            </a:r>
            <a:endParaRPr lang="en-GB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That means there</a:t>
            </a:r>
            <a:r>
              <a:rPr lang="en-GB" baseline="0" dirty="0"/>
              <a:t> </a:t>
            </a:r>
            <a:r>
              <a:rPr lang="en-GB" i="1" baseline="0" dirty="0"/>
              <a:t>are </a:t>
            </a:r>
            <a:r>
              <a:rPr lang="en-GB" baseline="0" dirty="0"/>
              <a:t>d</a:t>
            </a:r>
            <a:r>
              <a:rPr lang="en-GB" dirty="0"/>
              <a:t>ifferent legal rules for each of these elements (e.g. privacy</a:t>
            </a:r>
            <a:r>
              <a:rPr lang="en-GB" baseline="0" dirty="0"/>
              <a:t> rules)</a:t>
            </a:r>
            <a:r>
              <a:rPr lang="en-GB" dirty="0"/>
              <a:t>, but these</a:t>
            </a:r>
            <a:r>
              <a:rPr lang="en-GB" baseline="0" dirty="0"/>
              <a:t> do </a:t>
            </a:r>
            <a:r>
              <a:rPr lang="en-GB" dirty="0"/>
              <a:t>not focus on </a:t>
            </a:r>
            <a:r>
              <a:rPr lang="en-GB" i="1" dirty="0"/>
              <a:t>power </a:t>
            </a:r>
            <a:r>
              <a:rPr lang="en-GB" dirty="0"/>
              <a:t>as such, which I think is the</a:t>
            </a:r>
            <a:r>
              <a:rPr lang="en-GB" baseline="0" dirty="0"/>
              <a:t> overarching threat to the open society </a:t>
            </a:r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 additional</a:t>
            </a:r>
            <a:r>
              <a:rPr lang="en-GB" baseline="0" dirty="0"/>
              <a:t> difficulty is that </a:t>
            </a:r>
            <a:r>
              <a:rPr lang="en-GB" dirty="0"/>
              <a:t>Big Tech companies seem to push over into public domain/public service/</a:t>
            </a:r>
            <a:r>
              <a:rPr lang="en-GB" dirty="0" err="1"/>
              <a:t>nutsvoorzieningen</a:t>
            </a:r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Even more:</a:t>
            </a:r>
            <a:r>
              <a:rPr lang="en-GB" baseline="0" dirty="0"/>
              <a:t> b</a:t>
            </a:r>
            <a:r>
              <a:rPr lang="en-GB" dirty="0"/>
              <a:t>ig tech spills into warfare, into food, into health</a:t>
            </a:r>
            <a:r>
              <a:rPr lang="en-GB" baseline="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And:</a:t>
            </a:r>
            <a:r>
              <a:rPr lang="en-GB" baseline="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Also because the developments have gone very quickly, and the law is </a:t>
            </a:r>
            <a:r>
              <a:rPr lang="en-GB" i="1" baseline="0" dirty="0"/>
              <a:t>always </a:t>
            </a:r>
            <a:r>
              <a:rPr lang="en-GB" i="0" baseline="0" dirty="0"/>
              <a:t> and necessarily so, slow to respond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But…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794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But</a:t>
            </a:r>
            <a:r>
              <a:rPr lang="en-GB" baseline="0" dirty="0"/>
              <a:t> the LEGAL SYSTEM is also itself under threat, I think, perhaps, in three ways: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One is the influence of big tech companies on the shaping of the law -&gt; but there is a backlash now,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In shaping that backlash regulators/governments might go beyond the constitutional principles of having a legal basis to act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In some countries, of course, technology is used in a way that is a direct counteracting of the notion of an open society 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47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yellow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776" y="512911"/>
            <a:ext cx="1852952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DD </a:t>
            </a:r>
            <a:r>
              <a:rPr lang="nl-NL" dirty="0" err="1"/>
              <a:t>Month</a:t>
            </a:r>
            <a:r>
              <a:rPr lang="nl-NL" dirty="0"/>
              <a:t> YYYY</a:t>
            </a:r>
            <a:endParaRPr lang="en-GB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766916-94F7-0248-8885-8F8D13BD2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43" y="1"/>
            <a:ext cx="3226006" cy="1268759"/>
          </a:xfrm>
          <a:prstGeom prst="rect">
            <a:avLst/>
          </a:prstGeom>
          <a:ln>
            <a:noFill/>
          </a:ln>
        </p:spPr>
      </p:pic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E6D5F428-993B-6A4C-A7CE-238F44C7C5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5189" y="501835"/>
            <a:ext cx="7006707" cy="227101"/>
          </a:xfrm>
          <a:prstGeom prst="rect">
            <a:avLst/>
          </a:prstGeom>
        </p:spPr>
        <p:txBody>
          <a:bodyPr/>
          <a:lstStyle>
            <a:lvl1pPr algn="ctr">
              <a:defRPr sz="1200" b="0" i="0" u="none" cap="all" spc="50" baseline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Name sub-</a:t>
            </a:r>
            <a:r>
              <a:rPr lang="nl-NL" dirty="0" err="1"/>
              <a:t>sender</a:t>
            </a:r>
            <a:endParaRPr lang="nl-NL" dirty="0"/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4246" y="5800329"/>
            <a:ext cx="5043508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4246" y="6017497"/>
            <a:ext cx="5043508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75804E32-4442-4548-B1CA-E4A4F92AB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189" y="1196750"/>
            <a:ext cx="11371678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" panose="02060503050406030704" pitchFamily="18" charset="77"/>
              </a:defRPr>
            </a:lvl1pPr>
          </a:lstStyle>
          <a:p>
            <a:r>
              <a:rPr lang="en-GB" dirty="0"/>
              <a:t>Place your attention-grabbing</a:t>
            </a:r>
            <a:br>
              <a:rPr lang="en-GB" dirty="0"/>
            </a:br>
            <a:r>
              <a:rPr lang="en-GB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223425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10" userDrawn="1">
          <p15:clr>
            <a:srgbClr val="FBAE40"/>
          </p15:clr>
        </p15:guide>
        <p15:guide id="7" pos="6198" userDrawn="1">
          <p15:clr>
            <a:srgbClr val="FBAE40"/>
          </p15:clr>
        </p15:guide>
        <p15:guide id="8" pos="6288" userDrawn="1">
          <p15:clr>
            <a:srgbClr val="FBAE40"/>
          </p15:clr>
        </p15:guide>
        <p15:guide id="9" pos="4997" userDrawn="1">
          <p15:clr>
            <a:srgbClr val="FBAE40"/>
          </p15:clr>
        </p15:guide>
        <p15:guide id="10" pos="3863" userDrawn="1">
          <p15:clr>
            <a:srgbClr val="FBAE40"/>
          </p15:clr>
        </p15:guide>
        <p15:guide id="11" pos="3772" userDrawn="1">
          <p15:clr>
            <a:srgbClr val="FBAE40"/>
          </p15:clr>
        </p15:guide>
        <p15:guide id="12" pos="2661" userDrawn="1">
          <p15:clr>
            <a:srgbClr val="FBAE40"/>
          </p15:clr>
        </p15:guide>
        <p15:guide id="13" pos="2570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346" userDrawn="1">
          <p15:clr>
            <a:srgbClr val="FBAE40"/>
          </p15:clr>
        </p15:guide>
        <p15:guide id="18" orient="horz" pos="754" userDrawn="1">
          <p15:clr>
            <a:srgbClr val="FBAE40"/>
          </p15:clr>
        </p15:guide>
        <p15:guide id="19" orient="horz" pos="21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/ quote + image r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050" y="371475"/>
            <a:ext cx="5578609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4100" b="0" i="1" smtClean="0">
                <a:effectLst/>
                <a:latin typeface="Merriweather" panose="02060503050406030704" pitchFamily="18" charset="77"/>
              </a:defRPr>
            </a:lvl1pPr>
          </a:lstStyle>
          <a:p>
            <a:r>
              <a:rPr lang="en-GB" dirty="0"/>
              <a:t>Chapter title or Quote slide. (Leave Name </a:t>
            </a:r>
            <a:r>
              <a:rPr lang="en-GB" dirty="0" err="1"/>
              <a:t>Lastname</a:t>
            </a:r>
            <a:r>
              <a:rPr lang="en-GB" dirty="0"/>
              <a:t> and Job title empty in case of chapter slide.)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5341" y="368301"/>
            <a:ext cx="5580197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050" y="6001941"/>
            <a:ext cx="5578609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050" y="6219109"/>
            <a:ext cx="5578609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7999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8" userDrawn="1">
          <p15:clr>
            <a:srgbClr val="FBAE40"/>
          </p15:clr>
        </p15:guide>
        <p15:guide id="7" pos="6220" userDrawn="1">
          <p15:clr>
            <a:srgbClr val="FBAE40"/>
          </p15:clr>
        </p15:guide>
        <p15:guide id="8" pos="6424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3953" userDrawn="1">
          <p15:clr>
            <a:srgbClr val="FBAE40"/>
          </p15:clr>
        </p15:guide>
        <p15:guide id="11" pos="3727" userDrawn="1">
          <p15:clr>
            <a:srgbClr val="FBAE40"/>
          </p15:clr>
        </p15:guide>
        <p15:guide id="12" pos="2706" userDrawn="1">
          <p15:clr>
            <a:srgbClr val="FBAE40"/>
          </p15:clr>
        </p15:guide>
        <p15:guide id="13" pos="2502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/ quote + image lef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929" y="371475"/>
            <a:ext cx="5578609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4100" b="0" i="1" smtClean="0">
                <a:effectLst/>
                <a:latin typeface="Merriweather" panose="02060503050406030704" pitchFamily="18" charset="77"/>
              </a:defRPr>
            </a:lvl1pPr>
          </a:lstStyle>
          <a:p>
            <a:r>
              <a:rPr lang="en-GB" dirty="0"/>
              <a:t>Chapter title or Quote slide. (Leave Name </a:t>
            </a:r>
            <a:r>
              <a:rPr lang="en-GB" dirty="0" err="1"/>
              <a:t>Lastname</a:t>
            </a:r>
            <a:r>
              <a:rPr lang="en-GB" dirty="0"/>
              <a:t> and Job title empty in case of chapter slide.)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462" y="368301"/>
            <a:ext cx="5580197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6929" y="6001941"/>
            <a:ext cx="5578609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929" y="6219109"/>
            <a:ext cx="5578609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5480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8" userDrawn="1">
          <p15:clr>
            <a:srgbClr val="FBAE40"/>
          </p15:clr>
        </p15:guide>
        <p15:guide id="7" pos="6220" userDrawn="1">
          <p15:clr>
            <a:srgbClr val="FBAE40"/>
          </p15:clr>
        </p15:guide>
        <p15:guide id="8" pos="6424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3953" userDrawn="1">
          <p15:clr>
            <a:srgbClr val="FBAE40"/>
          </p15:clr>
        </p15:guide>
        <p15:guide id="11" pos="3727" userDrawn="1">
          <p15:clr>
            <a:srgbClr val="FBAE40"/>
          </p15:clr>
        </p15:guide>
        <p15:guide id="12" pos="2706" userDrawn="1">
          <p15:clr>
            <a:srgbClr val="FBAE40"/>
          </p15:clr>
        </p15:guide>
        <p15:guide id="13" pos="2502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766916-94F7-0248-8885-8F8D13BD2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43" y="1"/>
            <a:ext cx="3226006" cy="1268759"/>
          </a:xfrm>
          <a:prstGeom prst="rect">
            <a:avLst/>
          </a:prstGeom>
          <a:ln>
            <a:noFill/>
          </a:ln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37E8D211-6E90-204B-950B-E915A871758A}"/>
              </a:ext>
            </a:extLst>
          </p:cNvPr>
          <p:cNvSpPr txBox="1"/>
          <p:nvPr userDrawn="1"/>
        </p:nvSpPr>
        <p:spPr>
          <a:xfrm>
            <a:off x="4314210" y="5861672"/>
            <a:ext cx="3528665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Utrecht University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C7B9BD2-976D-E04A-9A75-DBA8D8F0D8AC}"/>
              </a:ext>
            </a:extLst>
          </p:cNvPr>
          <p:cNvSpPr/>
          <p:nvPr userDrawn="1"/>
        </p:nvSpPr>
        <p:spPr>
          <a:xfrm>
            <a:off x="2317148" y="3267706"/>
            <a:ext cx="7522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information in this presentation has been compiled with the utmost care,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but no rights can be derived from its contents.</a:t>
            </a:r>
            <a:endParaRPr lang="nl-NL" sz="1200" b="0" i="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4A2E9C7-F151-1949-9BE7-F58EEB1BFCBA}"/>
              </a:ext>
            </a:extLst>
          </p:cNvPr>
          <p:cNvSpPr/>
          <p:nvPr userDrawn="1"/>
        </p:nvSpPr>
        <p:spPr>
          <a:xfrm>
            <a:off x="10302605" y="521644"/>
            <a:ext cx="15526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b="0" i="0" u="none" kern="1200" cap="all" baseline="0" noProof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31505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7" pos="6198" userDrawn="1">
          <p15:clr>
            <a:srgbClr val="FBAE40"/>
          </p15:clr>
        </p15:guide>
        <p15:guide id="8" pos="6288" userDrawn="1">
          <p15:clr>
            <a:srgbClr val="FBAE40"/>
          </p15:clr>
        </p15:guide>
        <p15:guide id="10" pos="3863" userDrawn="1">
          <p15:clr>
            <a:srgbClr val="FBAE40"/>
          </p15:clr>
        </p15:guide>
        <p15:guide id="11" pos="3772" userDrawn="1">
          <p15:clr>
            <a:srgbClr val="FBAE40"/>
          </p15:clr>
        </p15:guide>
        <p15:guide id="12" pos="2661" userDrawn="1">
          <p15:clr>
            <a:srgbClr val="FBAE40"/>
          </p15:clr>
        </p15:guide>
        <p15:guide id="13" pos="2570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346" userDrawn="1">
          <p15:clr>
            <a:srgbClr val="FBAE40"/>
          </p15:clr>
        </p15:guide>
        <p15:guide id="16" orient="horz" pos="754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9" pos="5133" userDrawn="1">
          <p15:clr>
            <a:srgbClr val="FBAE40"/>
          </p15:clr>
        </p15:guide>
        <p15:guide id="20" pos="5042" userDrawn="1">
          <p15:clr>
            <a:srgbClr val="FBAE40"/>
          </p15:clr>
        </p15:guide>
        <p15:guide id="21" orient="horz" pos="377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86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33" userDrawn="1">
          <p15:clr>
            <a:srgbClr val="FBAE40"/>
          </p15:clr>
        </p15:guide>
        <p15:guide id="7" pos="6198" userDrawn="1">
          <p15:clr>
            <a:srgbClr val="FBAE40"/>
          </p15:clr>
        </p15:guide>
        <p15:guide id="8" pos="6288" userDrawn="1">
          <p15:clr>
            <a:srgbClr val="FBAE40"/>
          </p15:clr>
        </p15:guide>
        <p15:guide id="9" pos="5042" userDrawn="1">
          <p15:clr>
            <a:srgbClr val="FBAE40"/>
          </p15:clr>
        </p15:guide>
        <p15:guide id="10" pos="3863" userDrawn="1">
          <p15:clr>
            <a:srgbClr val="FBAE40"/>
          </p15:clr>
        </p15:guide>
        <p15:guide id="11" pos="3772" userDrawn="1">
          <p15:clr>
            <a:srgbClr val="FBAE40"/>
          </p15:clr>
        </p15:guide>
        <p15:guide id="12" pos="2661" userDrawn="1">
          <p15:clr>
            <a:srgbClr val="FBAE40"/>
          </p15:clr>
        </p15:guide>
        <p15:guide id="13" pos="2570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346" userDrawn="1">
          <p15:clr>
            <a:srgbClr val="FBAE40"/>
          </p15:clr>
        </p15:guide>
        <p15:guide id="16" orient="horz" pos="754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377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yellow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776" y="512911"/>
            <a:ext cx="1852952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766916-94F7-0248-8885-8F8D13BD2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43" y="1"/>
            <a:ext cx="3226006" cy="1268759"/>
          </a:xfrm>
          <a:prstGeom prst="rect">
            <a:avLst/>
          </a:prstGeom>
          <a:ln>
            <a:noFill/>
          </a:ln>
        </p:spPr>
      </p:pic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E6D5F428-993B-6A4C-A7CE-238F44C7C5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5189" y="501835"/>
            <a:ext cx="7006707" cy="227101"/>
          </a:xfrm>
          <a:prstGeom prst="rect">
            <a:avLst/>
          </a:prstGeom>
        </p:spPr>
        <p:txBody>
          <a:bodyPr/>
          <a:lstStyle>
            <a:lvl1pPr algn="ctr">
              <a:defRPr sz="1200" b="0" i="0" u="none" cap="all" spc="50" baseline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Name sub-</a:t>
            </a:r>
            <a:r>
              <a:rPr lang="nl-NL" dirty="0" err="1"/>
              <a:t>sender</a:t>
            </a:r>
            <a:endParaRPr lang="nl-NL" dirty="0"/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4246" y="5800329"/>
            <a:ext cx="5043508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4246" y="6017497"/>
            <a:ext cx="5043508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75804E32-4442-4548-B1CA-E4A4F92AB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189" y="1196750"/>
            <a:ext cx="11371678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" panose="02060503050406030704" pitchFamily="18" charset="77"/>
              </a:defRPr>
            </a:lvl1pPr>
          </a:lstStyle>
          <a:p>
            <a:r>
              <a:rPr lang="en-GB" dirty="0"/>
              <a:t>Place your attention-grabbing</a:t>
            </a:r>
            <a:br>
              <a:rPr lang="en-GB" dirty="0"/>
            </a:br>
            <a:r>
              <a:rPr lang="en-GB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1320636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10" userDrawn="1">
          <p15:clr>
            <a:srgbClr val="FBAE40"/>
          </p15:clr>
        </p15:guide>
        <p15:guide id="7" pos="6198" userDrawn="1">
          <p15:clr>
            <a:srgbClr val="FBAE40"/>
          </p15:clr>
        </p15:guide>
        <p15:guide id="8" pos="6288" userDrawn="1">
          <p15:clr>
            <a:srgbClr val="FBAE40"/>
          </p15:clr>
        </p15:guide>
        <p15:guide id="9" pos="4997" userDrawn="1">
          <p15:clr>
            <a:srgbClr val="FBAE40"/>
          </p15:clr>
        </p15:guide>
        <p15:guide id="10" pos="3863" userDrawn="1">
          <p15:clr>
            <a:srgbClr val="FBAE40"/>
          </p15:clr>
        </p15:guide>
        <p15:guide id="11" pos="3772" userDrawn="1">
          <p15:clr>
            <a:srgbClr val="FBAE40"/>
          </p15:clr>
        </p15:guide>
        <p15:guide id="12" pos="2661" userDrawn="1">
          <p15:clr>
            <a:srgbClr val="FBAE40"/>
          </p15:clr>
        </p15:guide>
        <p15:guide id="13" pos="2570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346" userDrawn="1">
          <p15:clr>
            <a:srgbClr val="FBAE40"/>
          </p15:clr>
        </p15:guide>
        <p15:guide id="16" orient="horz" pos="754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776" y="512911"/>
            <a:ext cx="1852952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766916-94F7-0248-8885-8F8D13BD2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43" y="0"/>
            <a:ext cx="3226006" cy="1268760"/>
          </a:xfrm>
          <a:prstGeom prst="rect">
            <a:avLst/>
          </a:prstGeom>
          <a:ln>
            <a:noFill/>
          </a:ln>
        </p:spPr>
      </p:pic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7283" y="5800329"/>
            <a:ext cx="5037435" cy="19972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7294" y="6017497"/>
            <a:ext cx="5037413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D0FC209-A5EA-0147-8CC1-DEEC093C72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189" y="1196750"/>
            <a:ext cx="11371678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" panose="02060503050406030704" pitchFamily="18" charset="77"/>
              </a:defRPr>
            </a:lvl1pPr>
          </a:lstStyle>
          <a:p>
            <a:r>
              <a:rPr lang="en-GB" dirty="0"/>
              <a:t>Place your attention-grabbing</a:t>
            </a:r>
            <a:br>
              <a:rPr lang="en-GB" dirty="0"/>
            </a:br>
            <a:r>
              <a:rPr lang="en-GB" dirty="0"/>
              <a:t>headline here</a:t>
            </a:r>
          </a:p>
        </p:txBody>
      </p:sp>
      <p:sp>
        <p:nvSpPr>
          <p:cNvPr id="16" name="Tijdelijke aanduiding voor tekst 30">
            <a:extLst>
              <a:ext uri="{FF2B5EF4-FFF2-40B4-BE49-F238E27FC236}">
                <a16:creationId xmlns:a16="http://schemas.microsoft.com/office/drawing/2014/main" id="{18DC5878-969C-0849-B41E-F7CAD75B0E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5189" y="501835"/>
            <a:ext cx="7006707" cy="227101"/>
          </a:xfrm>
          <a:prstGeom prst="rect">
            <a:avLst/>
          </a:prstGeom>
        </p:spPr>
        <p:txBody>
          <a:bodyPr/>
          <a:lstStyle>
            <a:lvl1pPr algn="ctr">
              <a:defRPr sz="1200" b="0" i="0" u="none" cap="all" spc="5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Name sub-</a:t>
            </a:r>
            <a:r>
              <a:rPr lang="nl-NL" dirty="0" err="1"/>
              <a:t>sender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2622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10" userDrawn="1">
          <p15:clr>
            <a:srgbClr val="FBAE40"/>
          </p15:clr>
        </p15:guide>
        <p15:guide id="7" pos="6198" userDrawn="1">
          <p15:clr>
            <a:srgbClr val="FBAE40"/>
          </p15:clr>
        </p15:guide>
        <p15:guide id="8" pos="6288" userDrawn="1">
          <p15:clr>
            <a:srgbClr val="FBAE40"/>
          </p15:clr>
        </p15:guide>
        <p15:guide id="9" pos="4997" userDrawn="1">
          <p15:clr>
            <a:srgbClr val="FBAE40"/>
          </p15:clr>
        </p15:guide>
        <p15:guide id="10" pos="3863" userDrawn="1">
          <p15:clr>
            <a:srgbClr val="FBAE40"/>
          </p15:clr>
        </p15:guide>
        <p15:guide id="11" pos="3772" userDrawn="1">
          <p15:clr>
            <a:srgbClr val="FBAE40"/>
          </p15:clr>
        </p15:guide>
        <p15:guide id="12" pos="2661" userDrawn="1">
          <p15:clr>
            <a:srgbClr val="FBAE40"/>
          </p15:clr>
        </p15:guide>
        <p15:guide id="13" pos="2570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346" userDrawn="1">
          <p15:clr>
            <a:srgbClr val="FBAE40"/>
          </p15:clr>
        </p15:guide>
        <p15:guide id="16" orient="horz" pos="754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hite +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307" y="512911"/>
            <a:ext cx="1866421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646" y="1196750"/>
            <a:ext cx="5583014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" panose="02060503050406030704" pitchFamily="18" charset="77"/>
              </a:defRPr>
            </a:lvl1pPr>
          </a:lstStyle>
          <a:p>
            <a:r>
              <a:rPr lang="en-GB" dirty="0"/>
              <a:t>Place your attention-grabbing headline here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645" y="6084056"/>
            <a:ext cx="5583014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462" y="6309175"/>
            <a:ext cx="5580197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2CC677B-B7D7-DB49-BF89-96F1FEEBA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43" y="0"/>
            <a:ext cx="3226006" cy="1268760"/>
          </a:xfrm>
          <a:prstGeom prst="rect">
            <a:avLst/>
          </a:prstGeom>
          <a:ln>
            <a:noFill/>
          </a:ln>
        </p:spPr>
      </p:pic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899AEA0-D03E-3444-8E81-C754D975C6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75341" y="1196751"/>
            <a:ext cx="5561152" cy="529295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13" name="Tijdelijke aanduiding voor tekst 30">
            <a:extLst>
              <a:ext uri="{FF2B5EF4-FFF2-40B4-BE49-F238E27FC236}">
                <a16:creationId xmlns:a16="http://schemas.microsoft.com/office/drawing/2014/main" id="{7D271618-79F1-014C-8317-A706919B0E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81163" y="501835"/>
            <a:ext cx="6994758" cy="2271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u="none" cap="all" spc="5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Name sub-</a:t>
            </a:r>
            <a:r>
              <a:rPr lang="nl-NL" dirty="0" err="1"/>
              <a:t>sender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6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8" userDrawn="1">
          <p15:clr>
            <a:srgbClr val="FBAE40"/>
          </p15:clr>
        </p15:guide>
        <p15:guide id="7" pos="6220" userDrawn="1">
          <p15:clr>
            <a:srgbClr val="FBAE40"/>
          </p15:clr>
        </p15:guide>
        <p15:guide id="8" pos="6424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3953" userDrawn="1">
          <p15:clr>
            <a:srgbClr val="FBAE40"/>
          </p15:clr>
        </p15:guide>
        <p15:guide id="11" pos="3727" userDrawn="1">
          <p15:clr>
            <a:srgbClr val="FBAE40"/>
          </p15:clr>
        </p15:guide>
        <p15:guide id="12" pos="2706" userDrawn="1">
          <p15:clr>
            <a:srgbClr val="FBAE40"/>
          </p15:clr>
        </p15:guide>
        <p15:guide id="13" pos="2502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16" orient="horz" pos="754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147" y="1196975"/>
            <a:ext cx="7557707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5E1B5542-E518-FB47-95E8-2B71A026A2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147" y="2450593"/>
            <a:ext cx="7557707" cy="34433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Molorepudit</a:t>
            </a:r>
            <a:r>
              <a:rPr lang="nl-NL" dirty="0"/>
              <a:t> </a:t>
            </a:r>
            <a:r>
              <a:rPr lang="nl-NL" dirty="0" err="1"/>
              <a:t>ressimus</a:t>
            </a:r>
            <a:r>
              <a:rPr lang="nl-NL" dirty="0"/>
              <a:t> </a:t>
            </a:r>
            <a:r>
              <a:rPr lang="nl-NL" dirty="0" err="1"/>
              <a:t>exeri</a:t>
            </a:r>
            <a:r>
              <a:rPr lang="nl-NL" dirty="0"/>
              <a:t>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ipienda</a:t>
            </a:r>
            <a:r>
              <a:rPr lang="nl-NL" dirty="0"/>
              <a:t> et </a:t>
            </a:r>
            <a:r>
              <a:rPr lang="nl-NL" dirty="0" err="1"/>
              <a:t>adiantot</a:t>
            </a:r>
            <a:r>
              <a:rPr lang="nl-NL" dirty="0"/>
              <a:t> </a:t>
            </a:r>
            <a:r>
              <a:rPr lang="nl-NL" dirty="0" err="1"/>
              <a:t>Ique</a:t>
            </a:r>
            <a:r>
              <a:rPr lang="nl-NL" dirty="0"/>
              <a:t> </a:t>
            </a:r>
            <a:r>
              <a:rPr lang="nl-NL" dirty="0" err="1"/>
              <a:t>niminti</a:t>
            </a:r>
            <a:r>
              <a:rPr lang="nl-NL" dirty="0"/>
              <a:t> </a:t>
            </a:r>
            <a:r>
              <a:rPr lang="nl-NL" dirty="0" err="1"/>
              <a:t>nonsendaecae</a:t>
            </a:r>
            <a:r>
              <a:rPr lang="nl-NL" dirty="0"/>
              <a:t> </a:t>
            </a:r>
            <a:r>
              <a:rPr lang="nl-NL" dirty="0" err="1"/>
              <a:t>volor</a:t>
            </a:r>
            <a:r>
              <a:rPr lang="nl-NL" dirty="0"/>
              <a:t> a ad et ut </a:t>
            </a:r>
            <a:r>
              <a:rPr lang="nl-NL" dirty="0" err="1"/>
              <a:t>eum</a:t>
            </a:r>
            <a:r>
              <a:rPr lang="nl-NL" dirty="0"/>
              <a:t> se 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</a:t>
            </a:r>
            <a:r>
              <a:rPr lang="nl-NL" dirty="0"/>
              <a:t> </a:t>
            </a:r>
            <a:r>
              <a:rPr lang="nl-NL" dirty="0" err="1"/>
              <a:t>iduciis</a:t>
            </a:r>
            <a:r>
              <a:rPr lang="nl-NL" dirty="0"/>
              <a:t> </a:t>
            </a:r>
            <a:r>
              <a:rPr lang="nl-NL" dirty="0" err="1"/>
              <a:t>sedis</a:t>
            </a:r>
            <a:r>
              <a:rPr lang="nl-NL" dirty="0"/>
              <a:t> </a:t>
            </a:r>
            <a:r>
              <a:rPr lang="nl-NL" dirty="0" err="1"/>
              <a:t>sitat</a:t>
            </a:r>
            <a:r>
              <a:rPr lang="nl-NL" dirty="0"/>
              <a:t> es </a:t>
            </a:r>
            <a:r>
              <a:rPr lang="nl-NL" dirty="0" err="1"/>
              <a:t>nihition</a:t>
            </a:r>
            <a:r>
              <a:rPr lang="nl-NL" dirty="0"/>
              <a:t> </a:t>
            </a:r>
            <a:r>
              <a:rPr lang="nl-NL" dirty="0" err="1"/>
              <a:t>nonsecturi</a:t>
            </a:r>
            <a:r>
              <a:rPr lang="nl-NL" dirty="0"/>
              <a:t> </a:t>
            </a:r>
            <a:r>
              <a:rPr lang="nl-NL" dirty="0" err="1"/>
              <a:t>officidis</a:t>
            </a:r>
            <a:r>
              <a:rPr lang="nl-NL" dirty="0"/>
              <a:t> ex et que </a:t>
            </a:r>
            <a:r>
              <a:rPr lang="nl-NL" dirty="0" err="1"/>
              <a:t>esecto</a:t>
            </a:r>
            <a:r>
              <a:rPr lang="nl-NL" dirty="0"/>
              <a:t> </a:t>
            </a:r>
            <a:r>
              <a:rPr lang="nl-NL" dirty="0" err="1"/>
              <a:t>dolorumenis</a:t>
            </a:r>
            <a:r>
              <a:rPr lang="nl-NL" dirty="0"/>
              <a:t> </a:t>
            </a:r>
            <a:r>
              <a:rPr lang="nl-NL" dirty="0" err="1"/>
              <a:t>aritat</a:t>
            </a:r>
            <a:r>
              <a:rPr lang="nl-NL" dirty="0"/>
              <a:t> et des </a:t>
            </a:r>
            <a:r>
              <a:rPr lang="nl-NL" dirty="0" err="1"/>
              <a:t>earcit</a:t>
            </a:r>
            <a:r>
              <a:rPr lang="nl-NL" dirty="0"/>
              <a:t>, </a:t>
            </a:r>
            <a:r>
              <a:rPr lang="nl-NL" dirty="0" err="1"/>
              <a:t>ium</a:t>
            </a:r>
            <a:r>
              <a:rPr lang="nl-NL" dirty="0"/>
              <a:t> ad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faccupt</a:t>
            </a:r>
            <a:r>
              <a:rPr lang="nl-NL" dirty="0"/>
              <a:t> </a:t>
            </a:r>
            <a:r>
              <a:rPr lang="nl-NL" dirty="0" err="1"/>
              <a:t>atiature</a:t>
            </a:r>
            <a:r>
              <a:rPr lang="nl-NL" dirty="0"/>
              <a:t>,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officipis</a:t>
            </a:r>
            <a:r>
              <a:rPr lang="nl-NL" dirty="0"/>
              <a:t> </a:t>
            </a:r>
            <a:r>
              <a:rPr lang="nl-NL" dirty="0" err="1"/>
              <a:t>dolupta</a:t>
            </a:r>
            <a:r>
              <a:rPr lang="nl-NL" dirty="0"/>
              <a:t> </a:t>
            </a:r>
            <a:r>
              <a:rPr lang="nl-NL" dirty="0" err="1"/>
              <a:t>spereium</a:t>
            </a:r>
            <a:r>
              <a:rPr lang="nl-NL" dirty="0"/>
              <a:t> </a:t>
            </a:r>
            <a:r>
              <a:rPr lang="nl-NL" dirty="0" err="1"/>
              <a:t>quias</a:t>
            </a:r>
            <a:r>
              <a:rPr lang="nl-NL" dirty="0"/>
              <a:t> </a:t>
            </a:r>
            <a:r>
              <a:rPr lang="nl-NL" dirty="0" err="1"/>
              <a:t>sum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min </a:t>
            </a:r>
            <a:r>
              <a:rPr lang="nl-NL" dirty="0" err="1"/>
              <a:t>prae</a:t>
            </a:r>
            <a:r>
              <a:rPr lang="nl-NL" dirty="0"/>
              <a:t> nam </a:t>
            </a:r>
            <a:r>
              <a:rPr lang="nl-NL" dirty="0" err="1"/>
              <a:t>aut</a:t>
            </a:r>
            <a:r>
              <a:rPr lang="nl-NL" dirty="0"/>
              <a:t> que </a:t>
            </a:r>
            <a:r>
              <a:rPr lang="nl-NL" dirty="0" err="1"/>
              <a:t>nobitatur</a:t>
            </a:r>
            <a:r>
              <a:rPr lang="nl-NL" dirty="0"/>
              <a:t>, </a:t>
            </a:r>
            <a:r>
              <a:rPr lang="nl-NL" dirty="0" err="1"/>
              <a:t>cus</a:t>
            </a:r>
            <a:r>
              <a:rPr lang="nl-NL" dirty="0"/>
              <a:t> </a:t>
            </a:r>
            <a:r>
              <a:rPr lang="nl-NL" dirty="0" err="1"/>
              <a:t>eario</a:t>
            </a:r>
            <a:r>
              <a:rPr lang="nl-NL" dirty="0"/>
              <a:t> </a:t>
            </a:r>
            <a:r>
              <a:rPr lang="nl-NL" dirty="0" err="1"/>
              <a:t>omnihic</a:t>
            </a:r>
            <a:r>
              <a:rPr lang="nl-NL" dirty="0"/>
              <a:t> </a:t>
            </a:r>
            <a:r>
              <a:rPr lang="nl-NL" dirty="0" err="1"/>
              <a:t>aeruptur</a:t>
            </a:r>
            <a:r>
              <a:rPr lang="nl-NL" dirty="0"/>
              <a:t>, </a:t>
            </a:r>
            <a:r>
              <a:rPr lang="nl-NL" dirty="0" err="1"/>
              <a:t>sunt</a:t>
            </a:r>
            <a:r>
              <a:rPr lang="nl-NL" dirty="0"/>
              <a:t> </a:t>
            </a:r>
            <a:r>
              <a:rPr lang="nl-NL" dirty="0" err="1"/>
              <a:t>eruptat</a:t>
            </a:r>
            <a:r>
              <a:rPr lang="nl-NL" dirty="0"/>
              <a:t> </a:t>
            </a:r>
            <a:r>
              <a:rPr lang="nl-NL" dirty="0" err="1"/>
              <a:t>volorep</a:t>
            </a:r>
            <a:r>
              <a:rPr lang="nl-NL" dirty="0"/>
              <a:t>. &lt;Max. 70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511094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8" userDrawn="1">
          <p15:clr>
            <a:srgbClr val="FBAE40"/>
          </p15:clr>
        </p15:guide>
        <p15:guide id="7" pos="6220" userDrawn="1">
          <p15:clr>
            <a:srgbClr val="FBAE40"/>
          </p15:clr>
        </p15:guide>
        <p15:guide id="8" pos="6424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3953" userDrawn="1">
          <p15:clr>
            <a:srgbClr val="FBAE40"/>
          </p15:clr>
        </p15:guide>
        <p15:guide id="11" pos="3727" userDrawn="1">
          <p15:clr>
            <a:srgbClr val="FBAE40"/>
          </p15:clr>
        </p15:guide>
        <p15:guide id="12" pos="2706" userDrawn="1">
          <p15:clr>
            <a:srgbClr val="FBAE40"/>
          </p15:clr>
        </p15:guide>
        <p15:guide id="13" pos="2502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16" orient="horz" pos="2115" userDrawn="1">
          <p15:clr>
            <a:srgbClr val="FBAE40"/>
          </p15:clr>
        </p15:guide>
        <p15:guide id="17" orient="horz" pos="75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image r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6244" y="368301"/>
            <a:ext cx="7559293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7AE5D3-2C03-CD49-8B96-489B7649C6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050" y="371475"/>
            <a:ext cx="3634429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34EE854C-23EF-BD45-A084-2AE0D43591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7425" y="1664209"/>
            <a:ext cx="3635053" cy="4825493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kern="1200" baseline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Molorepudit</a:t>
            </a:r>
            <a:r>
              <a:rPr lang="nl-NL" dirty="0"/>
              <a:t> </a:t>
            </a:r>
            <a:r>
              <a:rPr lang="nl-NL" dirty="0" err="1"/>
              <a:t>ressimus</a:t>
            </a:r>
            <a:r>
              <a:rPr lang="nl-NL" dirty="0"/>
              <a:t> </a:t>
            </a:r>
            <a:r>
              <a:rPr lang="nl-NL" dirty="0" err="1"/>
              <a:t>exeri</a:t>
            </a:r>
            <a:r>
              <a:rPr lang="nl-NL" dirty="0"/>
              <a:t>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ipienda</a:t>
            </a:r>
            <a:r>
              <a:rPr lang="nl-NL" dirty="0"/>
              <a:t> et </a:t>
            </a:r>
            <a:r>
              <a:rPr lang="nl-NL" dirty="0" err="1"/>
              <a:t>adiantot</a:t>
            </a:r>
            <a:r>
              <a:rPr lang="nl-NL" dirty="0"/>
              <a:t> </a:t>
            </a:r>
            <a:r>
              <a:rPr lang="nl-NL" dirty="0" err="1"/>
              <a:t>Ique</a:t>
            </a:r>
            <a:r>
              <a:rPr lang="nl-NL" dirty="0"/>
              <a:t> </a:t>
            </a:r>
            <a:r>
              <a:rPr lang="nl-NL" dirty="0" err="1"/>
              <a:t>niminti</a:t>
            </a:r>
            <a:r>
              <a:rPr lang="nl-NL" dirty="0"/>
              <a:t> </a:t>
            </a:r>
            <a:r>
              <a:rPr lang="nl-NL" dirty="0" err="1"/>
              <a:t>nonsendaecae</a:t>
            </a:r>
            <a:r>
              <a:rPr lang="nl-NL" dirty="0"/>
              <a:t> </a:t>
            </a:r>
            <a:r>
              <a:rPr lang="nl-NL" dirty="0" err="1"/>
              <a:t>volor</a:t>
            </a:r>
            <a:r>
              <a:rPr lang="nl-NL" dirty="0"/>
              <a:t> a ad et ut </a:t>
            </a:r>
            <a:r>
              <a:rPr lang="nl-NL" dirty="0" err="1"/>
              <a:t>eum</a:t>
            </a:r>
            <a:r>
              <a:rPr lang="nl-NL" dirty="0"/>
              <a:t> se 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</a:t>
            </a:r>
            <a:r>
              <a:rPr lang="nl-NL" dirty="0"/>
              <a:t> </a:t>
            </a:r>
            <a:r>
              <a:rPr lang="nl-NL" dirty="0" err="1"/>
              <a:t>iduciis</a:t>
            </a:r>
            <a:r>
              <a:rPr lang="nl-NL" dirty="0"/>
              <a:t> </a:t>
            </a:r>
            <a:r>
              <a:rPr lang="nl-NL" dirty="0" err="1"/>
              <a:t>sedis</a:t>
            </a:r>
            <a:r>
              <a:rPr lang="nl-NL" dirty="0"/>
              <a:t> </a:t>
            </a:r>
            <a:r>
              <a:rPr lang="nl-NL" dirty="0" err="1"/>
              <a:t>sitat</a:t>
            </a:r>
            <a:r>
              <a:rPr lang="nl-NL" dirty="0"/>
              <a:t> es </a:t>
            </a:r>
            <a:r>
              <a:rPr lang="nl-NL" dirty="0" err="1"/>
              <a:t>nihition</a:t>
            </a:r>
            <a:r>
              <a:rPr lang="nl-NL" dirty="0"/>
              <a:t> </a:t>
            </a:r>
            <a:r>
              <a:rPr lang="nl-NL" dirty="0" err="1"/>
              <a:t>nonsecturi</a:t>
            </a:r>
            <a:r>
              <a:rPr lang="nl-NL" dirty="0"/>
              <a:t> </a:t>
            </a:r>
            <a:r>
              <a:rPr lang="nl-NL" dirty="0" err="1"/>
              <a:t>officidis</a:t>
            </a:r>
            <a:r>
              <a:rPr lang="nl-NL" dirty="0"/>
              <a:t> ex et que </a:t>
            </a:r>
            <a:r>
              <a:rPr lang="nl-NL" dirty="0" err="1"/>
              <a:t>esecto</a:t>
            </a:r>
            <a:r>
              <a:rPr lang="nl-NL" dirty="0"/>
              <a:t> </a:t>
            </a:r>
            <a:r>
              <a:rPr lang="nl-NL" dirty="0" err="1"/>
              <a:t>dolorumenis</a:t>
            </a:r>
            <a:r>
              <a:rPr lang="nl-NL" dirty="0"/>
              <a:t> </a:t>
            </a:r>
            <a:r>
              <a:rPr lang="nl-NL" dirty="0" err="1"/>
              <a:t>aritat</a:t>
            </a:r>
            <a:r>
              <a:rPr lang="nl-NL" dirty="0"/>
              <a:t> et. </a:t>
            </a:r>
            <a:br>
              <a:rPr lang="nl-NL" dirty="0"/>
            </a:br>
            <a:r>
              <a:rPr lang="nl-NL" dirty="0"/>
              <a:t>&lt;Max. 40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327302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8" userDrawn="1">
          <p15:clr>
            <a:srgbClr val="FBAE40"/>
          </p15:clr>
        </p15:guide>
        <p15:guide id="7" pos="6220" userDrawn="1">
          <p15:clr>
            <a:srgbClr val="FBAE40"/>
          </p15:clr>
        </p15:guide>
        <p15:guide id="8" pos="6424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3953" userDrawn="1">
          <p15:clr>
            <a:srgbClr val="FBAE40"/>
          </p15:clr>
        </p15:guide>
        <p15:guide id="11" pos="3727" userDrawn="1">
          <p15:clr>
            <a:srgbClr val="FBAE40"/>
          </p15:clr>
        </p15:guide>
        <p15:guide id="12" pos="2706" userDrawn="1">
          <p15:clr>
            <a:srgbClr val="FBAE40"/>
          </p15:clr>
        </p15:guide>
        <p15:guide id="13" pos="2502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16" orient="horz" pos="2115" userDrawn="1">
          <p15:clr>
            <a:srgbClr val="FBAE40"/>
          </p15:clr>
        </p15:guide>
        <p15:guide id="17" orient="horz" pos="75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, text r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463" y="371475"/>
            <a:ext cx="7559293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19C4ACB-0E7C-2E49-975D-15A9366B7B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39098" y="371475"/>
            <a:ext cx="3615819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2AB650-E7FC-9C49-B3D3-F486696077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39097" y="1627632"/>
            <a:ext cx="3616441" cy="4862068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tabLst/>
              <a:defRPr lang="nl-NL" sz="2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br>
              <a:rPr lang="nl-NL" dirty="0"/>
            </a:br>
            <a:r>
              <a:rPr lang="nl-NL" dirty="0" err="1"/>
              <a:t>Volor</a:t>
            </a:r>
            <a:r>
              <a:rPr lang="nl-NL" dirty="0"/>
              <a:t> a ad et ut </a:t>
            </a:r>
            <a:r>
              <a:rPr lang="nl-NL" dirty="0" err="1"/>
              <a:t>eum</a:t>
            </a:r>
            <a:r>
              <a:rPr lang="nl-NL" dirty="0"/>
              <a:t> se 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doluptioMolorepudit</a:t>
            </a:r>
            <a:r>
              <a:rPr lang="nl-NL" dirty="0"/>
              <a:t> </a:t>
            </a:r>
            <a:r>
              <a:rPr lang="nl-NL" dirty="0" err="1"/>
              <a:t>ressimus</a:t>
            </a:r>
            <a:r>
              <a:rPr lang="nl-NL" dirty="0"/>
              <a:t> </a:t>
            </a:r>
            <a:r>
              <a:rPr lang="nl-NL" dirty="0" err="1"/>
              <a:t>exeri</a:t>
            </a:r>
            <a:r>
              <a:rPr lang="nl-NL" dirty="0"/>
              <a:t>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ipiendaMos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</a:t>
            </a:r>
            <a:r>
              <a:rPr lang="nl-NL" dirty="0"/>
              <a:t> </a:t>
            </a:r>
            <a:r>
              <a:rPr lang="nl-NL" dirty="0" err="1"/>
              <a:t>iduciis</a:t>
            </a:r>
            <a:r>
              <a:rPr lang="nl-NL" dirty="0"/>
              <a:t> </a:t>
            </a:r>
            <a:r>
              <a:rPr lang="nl-NL" dirty="0" err="1"/>
              <a:t>sedis</a:t>
            </a:r>
            <a:r>
              <a:rPr lang="nl-NL" dirty="0"/>
              <a:t> </a:t>
            </a:r>
            <a:r>
              <a:rPr lang="nl-NL" dirty="0" err="1"/>
              <a:t>sitat</a:t>
            </a:r>
            <a:r>
              <a:rPr lang="nl-NL" dirty="0"/>
              <a:t> es </a:t>
            </a:r>
            <a:r>
              <a:rPr lang="nl-NL" dirty="0" err="1"/>
              <a:t>nihition</a:t>
            </a:r>
            <a:r>
              <a:rPr lang="nl-NL" dirty="0"/>
              <a:t> </a:t>
            </a:r>
            <a:r>
              <a:rPr lang="nl-NL" dirty="0" err="1"/>
              <a:t>nonsecturi</a:t>
            </a:r>
            <a:r>
              <a:rPr lang="nl-NL" dirty="0"/>
              <a:t> </a:t>
            </a:r>
            <a:r>
              <a:rPr lang="nl-NL" dirty="0" err="1"/>
              <a:t>officidis</a:t>
            </a:r>
            <a:r>
              <a:rPr lang="nl-NL" dirty="0"/>
              <a:t> ex et que </a:t>
            </a:r>
            <a:r>
              <a:rPr lang="nl-NL" dirty="0" err="1"/>
              <a:t>esect</a:t>
            </a:r>
            <a:r>
              <a:rPr lang="nl-NL" dirty="0"/>
              <a:t>. &lt;Max. 40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181820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8" userDrawn="1">
          <p15:clr>
            <a:srgbClr val="FBAE40"/>
          </p15:clr>
        </p15:guide>
        <p15:guide id="7" pos="6220" userDrawn="1">
          <p15:clr>
            <a:srgbClr val="FBAE40"/>
          </p15:clr>
        </p15:guide>
        <p15:guide id="8" pos="6424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3953" userDrawn="1">
          <p15:clr>
            <a:srgbClr val="FBAE40"/>
          </p15:clr>
        </p15:guide>
        <p15:guide id="11" pos="3727" userDrawn="1">
          <p15:clr>
            <a:srgbClr val="FBAE40"/>
          </p15:clr>
        </p15:guide>
        <p15:guide id="12" pos="2706" userDrawn="1">
          <p15:clr>
            <a:srgbClr val="FBAE40"/>
          </p15:clr>
        </p15:guide>
        <p15:guide id="13" pos="2502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16" orient="horz" pos="2115" userDrawn="1">
          <p15:clr>
            <a:srgbClr val="FBAE40"/>
          </p15:clr>
        </p15:guide>
        <p15:guide id="17" orient="horz" pos="75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776" y="512911"/>
            <a:ext cx="1852952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DD </a:t>
            </a:r>
            <a:r>
              <a:rPr lang="nl-NL" dirty="0" err="1"/>
              <a:t>Month</a:t>
            </a:r>
            <a:r>
              <a:rPr lang="nl-NL" dirty="0"/>
              <a:t> YYYY</a:t>
            </a:r>
            <a:endParaRPr lang="en-GB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766916-94F7-0248-8885-8F8D13BD2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43" y="0"/>
            <a:ext cx="3226006" cy="1268760"/>
          </a:xfrm>
          <a:prstGeom prst="rect">
            <a:avLst/>
          </a:prstGeom>
          <a:ln>
            <a:noFill/>
          </a:ln>
        </p:spPr>
      </p:pic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7283" y="5800329"/>
            <a:ext cx="5037435" cy="19972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7294" y="6017497"/>
            <a:ext cx="5037413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D0FC209-A5EA-0147-8CC1-DEEC093C72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189" y="1196750"/>
            <a:ext cx="11371678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" panose="02060503050406030704" pitchFamily="18" charset="77"/>
              </a:defRPr>
            </a:lvl1pPr>
          </a:lstStyle>
          <a:p>
            <a:r>
              <a:rPr lang="en-GB" dirty="0"/>
              <a:t>Place your attention-grabbing</a:t>
            </a:r>
            <a:br>
              <a:rPr lang="en-GB" dirty="0"/>
            </a:br>
            <a:r>
              <a:rPr lang="en-GB" dirty="0"/>
              <a:t>headline here</a:t>
            </a:r>
          </a:p>
        </p:txBody>
      </p:sp>
      <p:sp>
        <p:nvSpPr>
          <p:cNvPr id="16" name="Tijdelijke aanduiding voor tekst 30">
            <a:extLst>
              <a:ext uri="{FF2B5EF4-FFF2-40B4-BE49-F238E27FC236}">
                <a16:creationId xmlns:a16="http://schemas.microsoft.com/office/drawing/2014/main" id="{18DC5878-969C-0849-B41E-F7CAD75B0E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5189" y="501835"/>
            <a:ext cx="7006707" cy="227101"/>
          </a:xfrm>
          <a:prstGeom prst="rect">
            <a:avLst/>
          </a:prstGeom>
        </p:spPr>
        <p:txBody>
          <a:bodyPr/>
          <a:lstStyle>
            <a:lvl1pPr algn="ctr">
              <a:defRPr sz="1200" b="0" i="0" u="none" cap="all" spc="5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Name sub-</a:t>
            </a:r>
            <a:r>
              <a:rPr lang="nl-NL" dirty="0" err="1"/>
              <a:t>sender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9294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10" userDrawn="1">
          <p15:clr>
            <a:srgbClr val="FBAE40"/>
          </p15:clr>
        </p15:guide>
        <p15:guide id="7" pos="6198" userDrawn="1">
          <p15:clr>
            <a:srgbClr val="FBAE40"/>
          </p15:clr>
        </p15:guide>
        <p15:guide id="8" pos="6288" userDrawn="1">
          <p15:clr>
            <a:srgbClr val="FBAE40"/>
          </p15:clr>
        </p15:guide>
        <p15:guide id="9" pos="4997" userDrawn="1">
          <p15:clr>
            <a:srgbClr val="FBAE40"/>
          </p15:clr>
        </p15:guide>
        <p15:guide id="10" pos="3863" userDrawn="1">
          <p15:clr>
            <a:srgbClr val="FBAE40"/>
          </p15:clr>
        </p15:guide>
        <p15:guide id="11" pos="3772" userDrawn="1">
          <p15:clr>
            <a:srgbClr val="FBAE40"/>
          </p15:clr>
        </p15:guide>
        <p15:guide id="12" pos="2661" userDrawn="1">
          <p15:clr>
            <a:srgbClr val="FBAE40"/>
          </p15:clr>
        </p15:guide>
        <p15:guide id="13" pos="2570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346" userDrawn="1">
          <p15:clr>
            <a:srgbClr val="FBAE40"/>
          </p15:clr>
        </p15:guide>
        <p15:guide id="16" orient="horz" pos="754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463" y="368300"/>
            <a:ext cx="11519074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3033207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8" userDrawn="1">
          <p15:clr>
            <a:srgbClr val="FBAE40"/>
          </p15:clr>
        </p15:guide>
        <p15:guide id="7" pos="6220" userDrawn="1">
          <p15:clr>
            <a:srgbClr val="FBAE40"/>
          </p15:clr>
        </p15:guide>
        <p15:guide id="8" pos="6424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3953" userDrawn="1">
          <p15:clr>
            <a:srgbClr val="FBAE40"/>
          </p15:clr>
        </p15:guide>
        <p15:guide id="11" pos="3727" userDrawn="1">
          <p15:clr>
            <a:srgbClr val="FBAE40"/>
          </p15:clr>
        </p15:guide>
        <p15:guide id="12" pos="2706" userDrawn="1">
          <p15:clr>
            <a:srgbClr val="FBAE40"/>
          </p15:clr>
        </p15:guide>
        <p15:guide id="13" pos="2502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16" orient="horz" pos="2115" userDrawn="1">
          <p15:clr>
            <a:srgbClr val="FBAE40"/>
          </p15:clr>
        </p15:guide>
        <p15:guide id="17" orient="horz" pos="75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image + caption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463" y="368300"/>
            <a:ext cx="11519074" cy="55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44E85E-CA6A-F844-A413-BC9479C4FF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463" y="5948301"/>
            <a:ext cx="11519075" cy="541399"/>
          </a:xfrm>
          <a:prstGeom prst="rect">
            <a:avLst/>
          </a:prstGeom>
        </p:spPr>
        <p:txBody>
          <a:bodyPr lIns="0"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Itasita</a:t>
            </a:r>
            <a:r>
              <a:rPr lang="nl-NL" dirty="0"/>
              <a:t> </a:t>
            </a:r>
            <a:r>
              <a:rPr lang="nl-NL" dirty="0" err="1"/>
              <a:t>sima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min </a:t>
            </a:r>
            <a:r>
              <a:rPr lang="nl-NL" dirty="0" err="1"/>
              <a:t>evellor</a:t>
            </a:r>
            <a:r>
              <a:rPr lang="nl-NL" dirty="0"/>
              <a:t> </a:t>
            </a:r>
            <a:r>
              <a:rPr lang="nl-NL" dirty="0" err="1"/>
              <a:t>ratum</a:t>
            </a:r>
            <a:r>
              <a:rPr lang="nl-NL" dirty="0"/>
              <a:t> </a:t>
            </a:r>
            <a:r>
              <a:rPr lang="nl-NL" dirty="0" err="1"/>
              <a:t>laciis</a:t>
            </a:r>
            <a:r>
              <a:rPr lang="nl-NL" dirty="0"/>
              <a:t> et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voluptat</a:t>
            </a:r>
            <a:r>
              <a:rPr lang="nl-NL" dirty="0"/>
              <a:t> ut </a:t>
            </a:r>
            <a:r>
              <a:rPr lang="nl-NL" dirty="0" err="1"/>
              <a:t>lanis</a:t>
            </a:r>
            <a:r>
              <a:rPr lang="nl-NL" dirty="0"/>
              <a:t> </a:t>
            </a:r>
            <a:r>
              <a:rPr lang="nl-NL" dirty="0" err="1"/>
              <a:t>nit</a:t>
            </a:r>
            <a:r>
              <a:rPr lang="nl-NL" dirty="0"/>
              <a:t>, </a:t>
            </a:r>
            <a:r>
              <a:rPr lang="nl-NL" dirty="0" err="1"/>
              <a:t>eium</a:t>
            </a:r>
            <a:r>
              <a:rPr lang="nl-NL" dirty="0"/>
              <a:t> </a:t>
            </a:r>
            <a:r>
              <a:rPr lang="nl-NL" dirty="0" err="1"/>
              <a:t>quidus</a:t>
            </a:r>
            <a:r>
              <a:rPr lang="nl-NL" dirty="0"/>
              <a:t>, </a:t>
            </a:r>
            <a:r>
              <a:rPr lang="nl-NL" dirty="0" err="1"/>
              <a:t>quas</a:t>
            </a:r>
            <a:r>
              <a:rPr lang="nl-NL" dirty="0"/>
              <a:t> </a:t>
            </a:r>
            <a:r>
              <a:rPr lang="nl-NL" dirty="0" err="1"/>
              <a:t>nobis</a:t>
            </a:r>
            <a:r>
              <a:rPr lang="nl-NL" dirty="0"/>
              <a:t> </a:t>
            </a:r>
            <a:r>
              <a:rPr lang="nl-NL" dirty="0" err="1"/>
              <a:t>inusam</a:t>
            </a:r>
            <a:r>
              <a:rPr lang="nl-NL" dirty="0"/>
              <a:t> </a:t>
            </a:r>
            <a:r>
              <a:rPr lang="nl-NL" dirty="0" err="1"/>
              <a:t>cuptate</a:t>
            </a:r>
            <a:r>
              <a:rPr lang="nl-NL" dirty="0"/>
              <a:t> </a:t>
            </a:r>
            <a:r>
              <a:rPr lang="nl-NL" dirty="0" err="1"/>
              <a:t>mper</a:t>
            </a:r>
            <a:r>
              <a:rPr lang="nl-NL" dirty="0"/>
              <a:t> </a:t>
            </a:r>
            <a:r>
              <a:rPr lang="nl-NL" dirty="0" err="1"/>
              <a:t>nobit</a:t>
            </a:r>
            <a:r>
              <a:rPr lang="nl-NL" dirty="0"/>
              <a:t> hit </a:t>
            </a:r>
            <a:r>
              <a:rPr lang="nl-NL" dirty="0" err="1"/>
              <a:t>eliquam</a:t>
            </a:r>
            <a:r>
              <a:rPr lang="nl-NL" dirty="0"/>
              <a:t> </a:t>
            </a:r>
            <a:r>
              <a:rPr lang="nl-NL" dirty="0" err="1"/>
              <a:t>cori</a:t>
            </a:r>
            <a:r>
              <a:rPr lang="nl-NL" dirty="0"/>
              <a:t> </a:t>
            </a:r>
            <a:r>
              <a:rPr lang="nl-NL" dirty="0" err="1"/>
              <a:t>voloreicid</a:t>
            </a:r>
            <a:r>
              <a:rPr lang="nl-NL" dirty="0"/>
              <a:t> </a:t>
            </a:r>
            <a:r>
              <a:rPr lang="nl-NL" dirty="0" err="1"/>
              <a:t>mil</a:t>
            </a:r>
            <a:r>
              <a:rPr lang="nl-NL" dirty="0"/>
              <a:t> </a:t>
            </a:r>
            <a:r>
              <a:rPr lang="nl-NL" dirty="0" err="1"/>
              <a:t>minihilis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milit</a:t>
            </a:r>
            <a:r>
              <a:rPr lang="nl-NL" dirty="0"/>
              <a:t> es </a:t>
            </a:r>
            <a:r>
              <a:rPr lang="nl-NL" dirty="0" err="1"/>
              <a:t>sum</a:t>
            </a:r>
            <a:r>
              <a:rPr lang="nl-NL" dirty="0"/>
              <a:t> </a:t>
            </a:r>
            <a:r>
              <a:rPr lang="nl-NL" dirty="0" err="1"/>
              <a:t>eicatet</a:t>
            </a:r>
            <a:r>
              <a:rPr lang="nl-NL" dirty="0"/>
              <a:t> ad mi, </a:t>
            </a:r>
            <a:r>
              <a:rPr lang="nl-NL" dirty="0" err="1"/>
              <a:t>unt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dionseq</a:t>
            </a:r>
            <a:r>
              <a:rPr lang="nl-NL" dirty="0"/>
              <a:t> </a:t>
            </a:r>
            <a:r>
              <a:rPr lang="nl-NL" dirty="0" err="1"/>
              <a:t>uatusae</a:t>
            </a:r>
            <a:r>
              <a:rPr lang="nl-NL" dirty="0"/>
              <a:t> </a:t>
            </a:r>
            <a:r>
              <a:rPr lang="nl-NL" dirty="0" err="1"/>
              <a:t>verferf</a:t>
            </a:r>
            <a:r>
              <a:rPr lang="nl-NL" dirty="0"/>
              <a:t> </a:t>
            </a:r>
            <a:r>
              <a:rPr lang="nl-NL" dirty="0" err="1"/>
              <a:t>erumquunt</a:t>
            </a:r>
            <a:r>
              <a:rPr lang="nl-NL" dirty="0"/>
              <a:t>. &lt; Max. 40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1524569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8" userDrawn="1">
          <p15:clr>
            <a:srgbClr val="FBAE40"/>
          </p15:clr>
        </p15:guide>
        <p15:guide id="7" pos="6220" userDrawn="1">
          <p15:clr>
            <a:srgbClr val="FBAE40"/>
          </p15:clr>
        </p15:guide>
        <p15:guide id="8" pos="6424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3953" userDrawn="1">
          <p15:clr>
            <a:srgbClr val="FBAE40"/>
          </p15:clr>
        </p15:guide>
        <p15:guide id="11" pos="3727" userDrawn="1">
          <p15:clr>
            <a:srgbClr val="FBAE40"/>
          </p15:clr>
        </p15:guide>
        <p15:guide id="12" pos="2706" userDrawn="1">
          <p15:clr>
            <a:srgbClr val="FBAE40"/>
          </p15:clr>
        </p15:guide>
        <p15:guide id="13" pos="2502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16" orient="horz" pos="2115" userDrawn="1">
          <p15:clr>
            <a:srgbClr val="FBAE40"/>
          </p15:clr>
        </p15:guide>
        <p15:guide id="17" orient="horz" pos="75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/ quo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188" y="1180848"/>
            <a:ext cx="11371679" cy="4603578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0" b="0" i="1">
                <a:latin typeface="Merriweather" panose="02060503050406030704" pitchFamily="18" charset="77"/>
              </a:defRPr>
            </a:lvl1pPr>
          </a:lstStyle>
          <a:p>
            <a:r>
              <a:rPr lang="en-GB" dirty="0"/>
              <a:t>Chapter title or Quote slide.</a:t>
            </a:r>
            <a:br>
              <a:rPr lang="en-GB" dirty="0"/>
            </a:br>
            <a:r>
              <a:rPr lang="en-GB" dirty="0"/>
              <a:t>(Leave Name </a:t>
            </a:r>
            <a:r>
              <a:rPr lang="en-GB" dirty="0" err="1"/>
              <a:t>Lastname</a:t>
            </a:r>
            <a:r>
              <a:rPr lang="en-GB" dirty="0"/>
              <a:t> and Job title</a:t>
            </a:r>
            <a:br>
              <a:rPr lang="en-GB" dirty="0"/>
            </a:br>
            <a:r>
              <a:rPr lang="en-GB" dirty="0"/>
              <a:t>empty in case of chapter slide.)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7294" y="5792378"/>
            <a:ext cx="5037413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7294" y="6017497"/>
            <a:ext cx="5037413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5509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10" userDrawn="1">
          <p15:clr>
            <a:srgbClr val="FBAE40"/>
          </p15:clr>
        </p15:guide>
        <p15:guide id="7" pos="6198" userDrawn="1">
          <p15:clr>
            <a:srgbClr val="FBAE40"/>
          </p15:clr>
        </p15:guide>
        <p15:guide id="8" pos="6288" userDrawn="1">
          <p15:clr>
            <a:srgbClr val="FBAE40"/>
          </p15:clr>
        </p15:guide>
        <p15:guide id="9" pos="4997" userDrawn="1">
          <p15:clr>
            <a:srgbClr val="FBAE40"/>
          </p15:clr>
        </p15:guide>
        <p15:guide id="10" pos="3863" userDrawn="1">
          <p15:clr>
            <a:srgbClr val="FBAE40"/>
          </p15:clr>
        </p15:guide>
        <p15:guide id="11" pos="3772" userDrawn="1">
          <p15:clr>
            <a:srgbClr val="FBAE40"/>
          </p15:clr>
        </p15:guide>
        <p15:guide id="12" pos="2661" userDrawn="1">
          <p15:clr>
            <a:srgbClr val="FBAE40"/>
          </p15:clr>
        </p15:guide>
        <p15:guide id="13" pos="2570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346" userDrawn="1">
          <p15:clr>
            <a:srgbClr val="FBAE40"/>
          </p15:clr>
        </p15:guide>
        <p15:guide id="16" orient="horz" pos="754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/ quote + image r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050" y="371475"/>
            <a:ext cx="5578609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4100" b="0" i="1" smtClean="0">
                <a:effectLst/>
                <a:latin typeface="Merriweather" panose="02060503050406030704" pitchFamily="18" charset="77"/>
              </a:defRPr>
            </a:lvl1pPr>
          </a:lstStyle>
          <a:p>
            <a:r>
              <a:rPr lang="en-GB" dirty="0"/>
              <a:t>Chapter title or Quote slide. (Leave Name </a:t>
            </a:r>
            <a:r>
              <a:rPr lang="en-GB" dirty="0" err="1"/>
              <a:t>Lastname</a:t>
            </a:r>
            <a:r>
              <a:rPr lang="en-GB" dirty="0"/>
              <a:t> and Job title empty in case of chapter slide.)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5341" y="368301"/>
            <a:ext cx="5580197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050" y="6001941"/>
            <a:ext cx="5578609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050" y="6219109"/>
            <a:ext cx="5578609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4018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8" userDrawn="1">
          <p15:clr>
            <a:srgbClr val="FBAE40"/>
          </p15:clr>
        </p15:guide>
        <p15:guide id="7" pos="6220" userDrawn="1">
          <p15:clr>
            <a:srgbClr val="FBAE40"/>
          </p15:clr>
        </p15:guide>
        <p15:guide id="8" pos="6424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3953" userDrawn="1">
          <p15:clr>
            <a:srgbClr val="FBAE40"/>
          </p15:clr>
        </p15:guide>
        <p15:guide id="11" pos="3727" userDrawn="1">
          <p15:clr>
            <a:srgbClr val="FBAE40"/>
          </p15:clr>
        </p15:guide>
        <p15:guide id="12" pos="2706" userDrawn="1">
          <p15:clr>
            <a:srgbClr val="FBAE40"/>
          </p15:clr>
        </p15:guide>
        <p15:guide id="13" pos="2502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16" orient="horz" pos="2115" userDrawn="1">
          <p15:clr>
            <a:srgbClr val="FBAE40"/>
          </p15:clr>
        </p15:guide>
        <p15:guide id="17" orient="horz" pos="75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/ quote + image lef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929" y="371475"/>
            <a:ext cx="5578609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4100" b="0" i="1" smtClean="0">
                <a:effectLst/>
                <a:latin typeface="Merriweather" panose="02060503050406030704" pitchFamily="18" charset="77"/>
              </a:defRPr>
            </a:lvl1pPr>
          </a:lstStyle>
          <a:p>
            <a:r>
              <a:rPr lang="en-GB" dirty="0"/>
              <a:t>Chapter title or Quote slide. (Leave Name </a:t>
            </a:r>
            <a:r>
              <a:rPr lang="en-GB" dirty="0" err="1"/>
              <a:t>Lastname</a:t>
            </a:r>
            <a:r>
              <a:rPr lang="en-GB" dirty="0"/>
              <a:t> and Job title empty in case of chapter slide.)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462" y="368301"/>
            <a:ext cx="5580197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6929" y="6001941"/>
            <a:ext cx="5578609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929" y="6219109"/>
            <a:ext cx="5578609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9707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8" userDrawn="1">
          <p15:clr>
            <a:srgbClr val="FBAE40"/>
          </p15:clr>
        </p15:guide>
        <p15:guide id="7" pos="6220" userDrawn="1">
          <p15:clr>
            <a:srgbClr val="FBAE40"/>
          </p15:clr>
        </p15:guide>
        <p15:guide id="8" pos="6424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3953" userDrawn="1">
          <p15:clr>
            <a:srgbClr val="FBAE40"/>
          </p15:clr>
        </p15:guide>
        <p15:guide id="11" pos="3727" userDrawn="1">
          <p15:clr>
            <a:srgbClr val="FBAE40"/>
          </p15:clr>
        </p15:guide>
        <p15:guide id="12" pos="2706" userDrawn="1">
          <p15:clr>
            <a:srgbClr val="FBAE40"/>
          </p15:clr>
        </p15:guide>
        <p15:guide id="13" pos="2502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16" orient="horz" pos="2115" userDrawn="1">
          <p15:clr>
            <a:srgbClr val="FBAE40"/>
          </p15:clr>
        </p15:guide>
        <p15:guide id="17" orient="horz" pos="75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766916-94F7-0248-8885-8F8D13BD2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43" y="1"/>
            <a:ext cx="3226006" cy="1268759"/>
          </a:xfrm>
          <a:prstGeom prst="rect">
            <a:avLst/>
          </a:prstGeom>
          <a:ln>
            <a:noFill/>
          </a:ln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37E8D211-6E90-204B-950B-E915A871758A}"/>
              </a:ext>
            </a:extLst>
          </p:cNvPr>
          <p:cNvSpPr txBox="1"/>
          <p:nvPr userDrawn="1"/>
        </p:nvSpPr>
        <p:spPr>
          <a:xfrm>
            <a:off x="4314210" y="5861672"/>
            <a:ext cx="3528665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nl-NL" sz="12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Utrecht University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C7B9BD2-976D-E04A-9A75-DBA8D8F0D8AC}"/>
              </a:ext>
            </a:extLst>
          </p:cNvPr>
          <p:cNvSpPr/>
          <p:nvPr userDrawn="1"/>
        </p:nvSpPr>
        <p:spPr>
          <a:xfrm>
            <a:off x="2317148" y="3267706"/>
            <a:ext cx="7522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information in this presentation has been compiled with the utmost care, </a:t>
            </a:r>
            <a:br>
              <a:rPr lang="en-GB" sz="12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12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but no rights can be derived from its contents.</a:t>
            </a:r>
            <a:endParaRPr lang="nl-NL" sz="12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4A2E9C7-F151-1949-9BE7-F58EEB1BFCBA}"/>
              </a:ext>
            </a:extLst>
          </p:cNvPr>
          <p:cNvSpPr/>
          <p:nvPr userDrawn="1"/>
        </p:nvSpPr>
        <p:spPr>
          <a:xfrm>
            <a:off x="10302605" y="521644"/>
            <a:ext cx="15526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cap="all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1357204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6198" userDrawn="1">
          <p15:clr>
            <a:srgbClr val="FBAE40"/>
          </p15:clr>
        </p15:guide>
        <p15:guide id="7" pos="6288" userDrawn="1">
          <p15:clr>
            <a:srgbClr val="FBAE40"/>
          </p15:clr>
        </p15:guide>
        <p15:guide id="8" pos="3863" userDrawn="1">
          <p15:clr>
            <a:srgbClr val="FBAE40"/>
          </p15:clr>
        </p15:guide>
        <p15:guide id="9" pos="3772" userDrawn="1">
          <p15:clr>
            <a:srgbClr val="FBAE40"/>
          </p15:clr>
        </p15:guide>
        <p15:guide id="10" pos="2661" userDrawn="1">
          <p15:clr>
            <a:srgbClr val="FBAE40"/>
          </p15:clr>
        </p15:guide>
        <p15:guide id="11" pos="2570" userDrawn="1">
          <p15:clr>
            <a:srgbClr val="FBAE40"/>
          </p15:clr>
        </p15:guide>
        <p15:guide id="12" pos="1460" userDrawn="1">
          <p15:clr>
            <a:srgbClr val="FBAE40"/>
          </p15:clr>
        </p15:guide>
        <p15:guide id="13" pos="1346" userDrawn="1">
          <p15:clr>
            <a:srgbClr val="FBAE40"/>
          </p15:clr>
        </p15:guide>
        <p15:guide id="14" orient="horz" pos="754" userDrawn="1">
          <p15:clr>
            <a:srgbClr val="FBAE40"/>
          </p15:clr>
        </p15:guide>
        <p15:guide id="15" orient="horz" pos="2115" userDrawn="1">
          <p15:clr>
            <a:srgbClr val="FBAE40"/>
          </p15:clr>
        </p15:guide>
        <p15:guide id="16" pos="5133" userDrawn="1">
          <p15:clr>
            <a:srgbClr val="FBAE40"/>
          </p15:clr>
        </p15:guide>
        <p15:guide id="17" pos="5042" userDrawn="1">
          <p15:clr>
            <a:srgbClr val="FBAE40"/>
          </p15:clr>
        </p15:guide>
        <p15:guide id="18" orient="horz" pos="377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152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33" userDrawn="1">
          <p15:clr>
            <a:srgbClr val="FBAE40"/>
          </p15:clr>
        </p15:guide>
        <p15:guide id="7" pos="6198" userDrawn="1">
          <p15:clr>
            <a:srgbClr val="FBAE40"/>
          </p15:clr>
        </p15:guide>
        <p15:guide id="8" pos="6288" userDrawn="1">
          <p15:clr>
            <a:srgbClr val="FBAE40"/>
          </p15:clr>
        </p15:guide>
        <p15:guide id="9" pos="5042" userDrawn="1">
          <p15:clr>
            <a:srgbClr val="FBAE40"/>
          </p15:clr>
        </p15:guide>
        <p15:guide id="10" pos="3863" userDrawn="1">
          <p15:clr>
            <a:srgbClr val="FBAE40"/>
          </p15:clr>
        </p15:guide>
        <p15:guide id="11" pos="3772" userDrawn="1">
          <p15:clr>
            <a:srgbClr val="FBAE40"/>
          </p15:clr>
        </p15:guide>
        <p15:guide id="12" pos="2661" userDrawn="1">
          <p15:clr>
            <a:srgbClr val="FBAE40"/>
          </p15:clr>
        </p15:guide>
        <p15:guide id="13" pos="2570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346" userDrawn="1">
          <p15:clr>
            <a:srgbClr val="FBAE40"/>
          </p15:clr>
        </p15:guide>
        <p15:guide id="16" orient="horz" pos="754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377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hite +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307" y="512911"/>
            <a:ext cx="1866421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DD </a:t>
            </a:r>
            <a:r>
              <a:rPr lang="nl-NL" dirty="0" err="1"/>
              <a:t>Month</a:t>
            </a:r>
            <a:r>
              <a:rPr lang="nl-NL" dirty="0"/>
              <a:t> YYYY</a:t>
            </a:r>
            <a:endParaRPr lang="en-GB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646" y="1196750"/>
            <a:ext cx="5583014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" panose="02060503050406030704" pitchFamily="18" charset="77"/>
              </a:defRPr>
            </a:lvl1pPr>
          </a:lstStyle>
          <a:p>
            <a:r>
              <a:rPr lang="en-GB" dirty="0"/>
              <a:t>Place your attention-grabbing headline here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645" y="6084056"/>
            <a:ext cx="5583014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462" y="6309175"/>
            <a:ext cx="5580197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2CC677B-B7D7-DB49-BF89-96F1FEEBA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43" y="0"/>
            <a:ext cx="3226006" cy="1268760"/>
          </a:xfrm>
          <a:prstGeom prst="rect">
            <a:avLst/>
          </a:prstGeom>
          <a:ln>
            <a:noFill/>
          </a:ln>
        </p:spPr>
      </p:pic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899AEA0-D03E-3444-8E81-C754D975C6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75341" y="1196751"/>
            <a:ext cx="5561152" cy="529295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13" name="Tijdelijke aanduiding voor tekst 30">
            <a:extLst>
              <a:ext uri="{FF2B5EF4-FFF2-40B4-BE49-F238E27FC236}">
                <a16:creationId xmlns:a16="http://schemas.microsoft.com/office/drawing/2014/main" id="{7D271618-79F1-014C-8317-A706919B0E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81163" y="501835"/>
            <a:ext cx="6994758" cy="2271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u="none" cap="all" spc="5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Name sub-</a:t>
            </a:r>
            <a:r>
              <a:rPr lang="nl-NL" dirty="0" err="1"/>
              <a:t>sender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222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8" userDrawn="1">
          <p15:clr>
            <a:srgbClr val="FBAE40"/>
          </p15:clr>
        </p15:guide>
        <p15:guide id="7" pos="6220" userDrawn="1">
          <p15:clr>
            <a:srgbClr val="FBAE40"/>
          </p15:clr>
        </p15:guide>
        <p15:guide id="8" pos="6424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3953" userDrawn="1">
          <p15:clr>
            <a:srgbClr val="FBAE40"/>
          </p15:clr>
        </p15:guide>
        <p15:guide id="11" pos="3727" userDrawn="1">
          <p15:clr>
            <a:srgbClr val="FBAE40"/>
          </p15:clr>
        </p15:guide>
        <p15:guide id="12" pos="2706" userDrawn="1">
          <p15:clr>
            <a:srgbClr val="FBAE40"/>
          </p15:clr>
        </p15:guide>
        <p15:guide id="13" pos="2502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18" orient="horz" pos="754" userDrawn="1">
          <p15:clr>
            <a:srgbClr val="FBAE40"/>
          </p15:clr>
        </p15:guide>
        <p15:guide id="19" orient="horz" pos="21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147" y="1196975"/>
            <a:ext cx="7557707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5E1B5542-E518-FB47-95E8-2B71A026A2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147" y="2450593"/>
            <a:ext cx="7557707" cy="34433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Molorepudit</a:t>
            </a:r>
            <a:r>
              <a:rPr lang="nl-NL" dirty="0"/>
              <a:t> </a:t>
            </a:r>
            <a:r>
              <a:rPr lang="nl-NL" dirty="0" err="1"/>
              <a:t>ressimus</a:t>
            </a:r>
            <a:r>
              <a:rPr lang="nl-NL" dirty="0"/>
              <a:t> </a:t>
            </a:r>
            <a:r>
              <a:rPr lang="nl-NL" dirty="0" err="1"/>
              <a:t>exeri</a:t>
            </a:r>
            <a:r>
              <a:rPr lang="nl-NL" dirty="0"/>
              <a:t>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ipienda</a:t>
            </a:r>
            <a:r>
              <a:rPr lang="nl-NL" dirty="0"/>
              <a:t> et </a:t>
            </a:r>
            <a:r>
              <a:rPr lang="nl-NL" dirty="0" err="1"/>
              <a:t>adiantot</a:t>
            </a:r>
            <a:r>
              <a:rPr lang="nl-NL" dirty="0"/>
              <a:t> </a:t>
            </a:r>
            <a:r>
              <a:rPr lang="nl-NL" dirty="0" err="1"/>
              <a:t>Ique</a:t>
            </a:r>
            <a:r>
              <a:rPr lang="nl-NL" dirty="0"/>
              <a:t> </a:t>
            </a:r>
            <a:r>
              <a:rPr lang="nl-NL" dirty="0" err="1"/>
              <a:t>niminti</a:t>
            </a:r>
            <a:r>
              <a:rPr lang="nl-NL" dirty="0"/>
              <a:t> </a:t>
            </a:r>
            <a:r>
              <a:rPr lang="nl-NL" dirty="0" err="1"/>
              <a:t>nonsendaecae</a:t>
            </a:r>
            <a:r>
              <a:rPr lang="nl-NL" dirty="0"/>
              <a:t> </a:t>
            </a:r>
            <a:r>
              <a:rPr lang="nl-NL" dirty="0" err="1"/>
              <a:t>volor</a:t>
            </a:r>
            <a:r>
              <a:rPr lang="nl-NL" dirty="0"/>
              <a:t> a ad et ut </a:t>
            </a:r>
            <a:r>
              <a:rPr lang="nl-NL" dirty="0" err="1"/>
              <a:t>eum</a:t>
            </a:r>
            <a:r>
              <a:rPr lang="nl-NL" dirty="0"/>
              <a:t> se 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</a:t>
            </a:r>
            <a:r>
              <a:rPr lang="nl-NL" dirty="0"/>
              <a:t> </a:t>
            </a:r>
            <a:r>
              <a:rPr lang="nl-NL" dirty="0" err="1"/>
              <a:t>iduciis</a:t>
            </a:r>
            <a:r>
              <a:rPr lang="nl-NL" dirty="0"/>
              <a:t> </a:t>
            </a:r>
            <a:r>
              <a:rPr lang="nl-NL" dirty="0" err="1"/>
              <a:t>sedis</a:t>
            </a:r>
            <a:r>
              <a:rPr lang="nl-NL" dirty="0"/>
              <a:t> </a:t>
            </a:r>
            <a:r>
              <a:rPr lang="nl-NL" dirty="0" err="1"/>
              <a:t>sitat</a:t>
            </a:r>
            <a:r>
              <a:rPr lang="nl-NL" dirty="0"/>
              <a:t> es </a:t>
            </a:r>
            <a:r>
              <a:rPr lang="nl-NL" dirty="0" err="1"/>
              <a:t>nihition</a:t>
            </a:r>
            <a:r>
              <a:rPr lang="nl-NL" dirty="0"/>
              <a:t> </a:t>
            </a:r>
            <a:r>
              <a:rPr lang="nl-NL" dirty="0" err="1"/>
              <a:t>nonsecturi</a:t>
            </a:r>
            <a:r>
              <a:rPr lang="nl-NL" dirty="0"/>
              <a:t> </a:t>
            </a:r>
            <a:r>
              <a:rPr lang="nl-NL" dirty="0" err="1"/>
              <a:t>officidis</a:t>
            </a:r>
            <a:r>
              <a:rPr lang="nl-NL" dirty="0"/>
              <a:t> ex et que </a:t>
            </a:r>
            <a:r>
              <a:rPr lang="nl-NL" dirty="0" err="1"/>
              <a:t>esecto</a:t>
            </a:r>
            <a:r>
              <a:rPr lang="nl-NL" dirty="0"/>
              <a:t> </a:t>
            </a:r>
            <a:r>
              <a:rPr lang="nl-NL" dirty="0" err="1"/>
              <a:t>dolorumenis</a:t>
            </a:r>
            <a:r>
              <a:rPr lang="nl-NL" dirty="0"/>
              <a:t> </a:t>
            </a:r>
            <a:r>
              <a:rPr lang="nl-NL" dirty="0" err="1"/>
              <a:t>aritat</a:t>
            </a:r>
            <a:r>
              <a:rPr lang="nl-NL" dirty="0"/>
              <a:t> et des </a:t>
            </a:r>
            <a:r>
              <a:rPr lang="nl-NL" dirty="0" err="1"/>
              <a:t>earcit</a:t>
            </a:r>
            <a:r>
              <a:rPr lang="nl-NL" dirty="0"/>
              <a:t>, </a:t>
            </a:r>
            <a:r>
              <a:rPr lang="nl-NL" dirty="0" err="1"/>
              <a:t>ium</a:t>
            </a:r>
            <a:r>
              <a:rPr lang="nl-NL" dirty="0"/>
              <a:t> ad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faccupt</a:t>
            </a:r>
            <a:r>
              <a:rPr lang="nl-NL" dirty="0"/>
              <a:t> </a:t>
            </a:r>
            <a:r>
              <a:rPr lang="nl-NL" dirty="0" err="1"/>
              <a:t>atiature</a:t>
            </a:r>
            <a:r>
              <a:rPr lang="nl-NL" dirty="0"/>
              <a:t>,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officipis</a:t>
            </a:r>
            <a:r>
              <a:rPr lang="nl-NL" dirty="0"/>
              <a:t> </a:t>
            </a:r>
            <a:r>
              <a:rPr lang="nl-NL" dirty="0" err="1"/>
              <a:t>dolupta</a:t>
            </a:r>
            <a:r>
              <a:rPr lang="nl-NL" dirty="0"/>
              <a:t> </a:t>
            </a:r>
            <a:r>
              <a:rPr lang="nl-NL" dirty="0" err="1"/>
              <a:t>spereium</a:t>
            </a:r>
            <a:r>
              <a:rPr lang="nl-NL" dirty="0"/>
              <a:t> </a:t>
            </a:r>
            <a:r>
              <a:rPr lang="nl-NL" dirty="0" err="1"/>
              <a:t>quias</a:t>
            </a:r>
            <a:r>
              <a:rPr lang="nl-NL" dirty="0"/>
              <a:t> </a:t>
            </a:r>
            <a:r>
              <a:rPr lang="nl-NL" dirty="0" err="1"/>
              <a:t>sum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min </a:t>
            </a:r>
            <a:r>
              <a:rPr lang="nl-NL" dirty="0" err="1"/>
              <a:t>prae</a:t>
            </a:r>
            <a:r>
              <a:rPr lang="nl-NL" dirty="0"/>
              <a:t> nam </a:t>
            </a:r>
            <a:r>
              <a:rPr lang="nl-NL" dirty="0" err="1"/>
              <a:t>aut</a:t>
            </a:r>
            <a:r>
              <a:rPr lang="nl-NL" dirty="0"/>
              <a:t> que </a:t>
            </a:r>
            <a:r>
              <a:rPr lang="nl-NL" dirty="0" err="1"/>
              <a:t>nobitatur</a:t>
            </a:r>
            <a:r>
              <a:rPr lang="nl-NL" dirty="0"/>
              <a:t>, </a:t>
            </a:r>
            <a:r>
              <a:rPr lang="nl-NL" dirty="0" err="1"/>
              <a:t>cus</a:t>
            </a:r>
            <a:r>
              <a:rPr lang="nl-NL" dirty="0"/>
              <a:t> </a:t>
            </a:r>
            <a:r>
              <a:rPr lang="nl-NL" dirty="0" err="1"/>
              <a:t>eario</a:t>
            </a:r>
            <a:r>
              <a:rPr lang="nl-NL" dirty="0"/>
              <a:t> </a:t>
            </a:r>
            <a:r>
              <a:rPr lang="nl-NL" dirty="0" err="1"/>
              <a:t>omnihic</a:t>
            </a:r>
            <a:r>
              <a:rPr lang="nl-NL" dirty="0"/>
              <a:t> </a:t>
            </a:r>
            <a:r>
              <a:rPr lang="nl-NL" dirty="0" err="1"/>
              <a:t>aeruptur</a:t>
            </a:r>
            <a:r>
              <a:rPr lang="nl-NL" dirty="0"/>
              <a:t>, </a:t>
            </a:r>
            <a:r>
              <a:rPr lang="nl-NL" dirty="0" err="1"/>
              <a:t>sunt</a:t>
            </a:r>
            <a:r>
              <a:rPr lang="nl-NL" dirty="0"/>
              <a:t> </a:t>
            </a:r>
            <a:r>
              <a:rPr lang="nl-NL" dirty="0" err="1"/>
              <a:t>eruptat</a:t>
            </a:r>
            <a:r>
              <a:rPr lang="nl-NL" dirty="0"/>
              <a:t> </a:t>
            </a:r>
            <a:r>
              <a:rPr lang="nl-NL" dirty="0" err="1"/>
              <a:t>volorep</a:t>
            </a:r>
            <a:r>
              <a:rPr lang="nl-NL" dirty="0"/>
              <a:t>. &lt;Max. 70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3320298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8" userDrawn="1">
          <p15:clr>
            <a:srgbClr val="FBAE40"/>
          </p15:clr>
        </p15:guide>
        <p15:guide id="7" pos="6220" userDrawn="1">
          <p15:clr>
            <a:srgbClr val="FBAE40"/>
          </p15:clr>
        </p15:guide>
        <p15:guide id="8" pos="6424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3953" userDrawn="1">
          <p15:clr>
            <a:srgbClr val="FBAE40"/>
          </p15:clr>
        </p15:guide>
        <p15:guide id="11" pos="3727" userDrawn="1">
          <p15:clr>
            <a:srgbClr val="FBAE40"/>
          </p15:clr>
        </p15:guide>
        <p15:guide id="12" pos="2706" userDrawn="1">
          <p15:clr>
            <a:srgbClr val="FBAE40"/>
          </p15:clr>
        </p15:guide>
        <p15:guide id="13" pos="2502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image r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6244" y="368301"/>
            <a:ext cx="7559293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7AE5D3-2C03-CD49-8B96-489B7649C6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050" y="371475"/>
            <a:ext cx="3634429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34EE854C-23EF-BD45-A084-2AE0D43591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7425" y="1664209"/>
            <a:ext cx="3635053" cy="4825493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kern="1200" baseline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Molorepudit</a:t>
            </a:r>
            <a:r>
              <a:rPr lang="nl-NL" dirty="0"/>
              <a:t> </a:t>
            </a:r>
            <a:r>
              <a:rPr lang="nl-NL" dirty="0" err="1"/>
              <a:t>ressimus</a:t>
            </a:r>
            <a:r>
              <a:rPr lang="nl-NL" dirty="0"/>
              <a:t> </a:t>
            </a:r>
            <a:r>
              <a:rPr lang="nl-NL" dirty="0" err="1"/>
              <a:t>exeri</a:t>
            </a:r>
            <a:r>
              <a:rPr lang="nl-NL" dirty="0"/>
              <a:t>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ipienda</a:t>
            </a:r>
            <a:r>
              <a:rPr lang="nl-NL" dirty="0"/>
              <a:t> et </a:t>
            </a:r>
            <a:r>
              <a:rPr lang="nl-NL" dirty="0" err="1"/>
              <a:t>adiantot</a:t>
            </a:r>
            <a:r>
              <a:rPr lang="nl-NL" dirty="0"/>
              <a:t> </a:t>
            </a:r>
            <a:r>
              <a:rPr lang="nl-NL" dirty="0" err="1"/>
              <a:t>Ique</a:t>
            </a:r>
            <a:r>
              <a:rPr lang="nl-NL" dirty="0"/>
              <a:t> </a:t>
            </a:r>
            <a:r>
              <a:rPr lang="nl-NL" dirty="0" err="1"/>
              <a:t>niminti</a:t>
            </a:r>
            <a:r>
              <a:rPr lang="nl-NL" dirty="0"/>
              <a:t> </a:t>
            </a:r>
            <a:r>
              <a:rPr lang="nl-NL" dirty="0" err="1"/>
              <a:t>nonsendaecae</a:t>
            </a:r>
            <a:r>
              <a:rPr lang="nl-NL" dirty="0"/>
              <a:t> </a:t>
            </a:r>
            <a:r>
              <a:rPr lang="nl-NL" dirty="0" err="1"/>
              <a:t>volor</a:t>
            </a:r>
            <a:r>
              <a:rPr lang="nl-NL" dirty="0"/>
              <a:t> a ad et ut </a:t>
            </a:r>
            <a:r>
              <a:rPr lang="nl-NL" dirty="0" err="1"/>
              <a:t>eum</a:t>
            </a:r>
            <a:r>
              <a:rPr lang="nl-NL" dirty="0"/>
              <a:t> se 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</a:t>
            </a:r>
            <a:r>
              <a:rPr lang="nl-NL" dirty="0"/>
              <a:t> </a:t>
            </a:r>
            <a:r>
              <a:rPr lang="nl-NL" dirty="0" err="1"/>
              <a:t>iduciis</a:t>
            </a:r>
            <a:r>
              <a:rPr lang="nl-NL" dirty="0"/>
              <a:t> </a:t>
            </a:r>
            <a:r>
              <a:rPr lang="nl-NL" dirty="0" err="1"/>
              <a:t>sedis</a:t>
            </a:r>
            <a:r>
              <a:rPr lang="nl-NL" dirty="0"/>
              <a:t> </a:t>
            </a:r>
            <a:r>
              <a:rPr lang="nl-NL" dirty="0" err="1"/>
              <a:t>sitat</a:t>
            </a:r>
            <a:r>
              <a:rPr lang="nl-NL" dirty="0"/>
              <a:t> es </a:t>
            </a:r>
            <a:r>
              <a:rPr lang="nl-NL" dirty="0" err="1"/>
              <a:t>nihition</a:t>
            </a:r>
            <a:r>
              <a:rPr lang="nl-NL" dirty="0"/>
              <a:t> </a:t>
            </a:r>
            <a:r>
              <a:rPr lang="nl-NL" dirty="0" err="1"/>
              <a:t>nonsecturi</a:t>
            </a:r>
            <a:r>
              <a:rPr lang="nl-NL" dirty="0"/>
              <a:t> </a:t>
            </a:r>
            <a:r>
              <a:rPr lang="nl-NL" dirty="0" err="1"/>
              <a:t>officidis</a:t>
            </a:r>
            <a:r>
              <a:rPr lang="nl-NL" dirty="0"/>
              <a:t> ex et que </a:t>
            </a:r>
            <a:r>
              <a:rPr lang="nl-NL" dirty="0" err="1"/>
              <a:t>esecto</a:t>
            </a:r>
            <a:r>
              <a:rPr lang="nl-NL" dirty="0"/>
              <a:t> </a:t>
            </a:r>
            <a:r>
              <a:rPr lang="nl-NL" dirty="0" err="1"/>
              <a:t>dolorumenis</a:t>
            </a:r>
            <a:r>
              <a:rPr lang="nl-NL" dirty="0"/>
              <a:t> </a:t>
            </a:r>
            <a:r>
              <a:rPr lang="nl-NL" dirty="0" err="1"/>
              <a:t>aritat</a:t>
            </a:r>
            <a:r>
              <a:rPr lang="nl-NL" dirty="0"/>
              <a:t> et. </a:t>
            </a:r>
            <a:br>
              <a:rPr lang="nl-NL" dirty="0"/>
            </a:br>
            <a:r>
              <a:rPr lang="nl-NL" dirty="0"/>
              <a:t>&lt;Max. 40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1963991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8" userDrawn="1">
          <p15:clr>
            <a:srgbClr val="FBAE40"/>
          </p15:clr>
        </p15:guide>
        <p15:guide id="7" pos="6220" userDrawn="1">
          <p15:clr>
            <a:srgbClr val="FBAE40"/>
          </p15:clr>
        </p15:guide>
        <p15:guide id="8" pos="6424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3953" userDrawn="1">
          <p15:clr>
            <a:srgbClr val="FBAE40"/>
          </p15:clr>
        </p15:guide>
        <p15:guide id="11" pos="3727" userDrawn="1">
          <p15:clr>
            <a:srgbClr val="FBAE40"/>
          </p15:clr>
        </p15:guide>
        <p15:guide id="12" pos="2706" userDrawn="1">
          <p15:clr>
            <a:srgbClr val="FBAE40"/>
          </p15:clr>
        </p15:guide>
        <p15:guide id="13" pos="2502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, text r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463" y="371475"/>
            <a:ext cx="7559293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19C4ACB-0E7C-2E49-975D-15A9366B7B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39098" y="371475"/>
            <a:ext cx="3615819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2AB650-E7FC-9C49-B3D3-F486696077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39097" y="1627632"/>
            <a:ext cx="3616441" cy="4862068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tabLst/>
              <a:defRPr lang="nl-NL" sz="2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br>
              <a:rPr lang="nl-NL" dirty="0"/>
            </a:br>
            <a:r>
              <a:rPr lang="nl-NL" dirty="0" err="1"/>
              <a:t>Volor</a:t>
            </a:r>
            <a:r>
              <a:rPr lang="nl-NL" dirty="0"/>
              <a:t> a ad et ut </a:t>
            </a:r>
            <a:r>
              <a:rPr lang="nl-NL" dirty="0" err="1"/>
              <a:t>eum</a:t>
            </a:r>
            <a:r>
              <a:rPr lang="nl-NL" dirty="0"/>
              <a:t> se 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doluptioMolorepudit</a:t>
            </a:r>
            <a:r>
              <a:rPr lang="nl-NL" dirty="0"/>
              <a:t> </a:t>
            </a:r>
            <a:r>
              <a:rPr lang="nl-NL" dirty="0" err="1"/>
              <a:t>ressimus</a:t>
            </a:r>
            <a:r>
              <a:rPr lang="nl-NL" dirty="0"/>
              <a:t> </a:t>
            </a:r>
            <a:r>
              <a:rPr lang="nl-NL" dirty="0" err="1"/>
              <a:t>exeri</a:t>
            </a:r>
            <a:r>
              <a:rPr lang="nl-NL" dirty="0"/>
              <a:t>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ipiendaMos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</a:t>
            </a:r>
            <a:r>
              <a:rPr lang="nl-NL" dirty="0"/>
              <a:t> </a:t>
            </a:r>
            <a:r>
              <a:rPr lang="nl-NL" dirty="0" err="1"/>
              <a:t>iduciis</a:t>
            </a:r>
            <a:r>
              <a:rPr lang="nl-NL" dirty="0"/>
              <a:t> </a:t>
            </a:r>
            <a:r>
              <a:rPr lang="nl-NL" dirty="0" err="1"/>
              <a:t>sedis</a:t>
            </a:r>
            <a:r>
              <a:rPr lang="nl-NL" dirty="0"/>
              <a:t> </a:t>
            </a:r>
            <a:r>
              <a:rPr lang="nl-NL" dirty="0" err="1"/>
              <a:t>sitat</a:t>
            </a:r>
            <a:r>
              <a:rPr lang="nl-NL" dirty="0"/>
              <a:t> es </a:t>
            </a:r>
            <a:r>
              <a:rPr lang="nl-NL" dirty="0" err="1"/>
              <a:t>nihition</a:t>
            </a:r>
            <a:r>
              <a:rPr lang="nl-NL" dirty="0"/>
              <a:t> </a:t>
            </a:r>
            <a:r>
              <a:rPr lang="nl-NL" dirty="0" err="1"/>
              <a:t>nonsecturi</a:t>
            </a:r>
            <a:r>
              <a:rPr lang="nl-NL" dirty="0"/>
              <a:t> </a:t>
            </a:r>
            <a:r>
              <a:rPr lang="nl-NL" dirty="0" err="1"/>
              <a:t>officidis</a:t>
            </a:r>
            <a:r>
              <a:rPr lang="nl-NL" dirty="0"/>
              <a:t> ex et que </a:t>
            </a:r>
            <a:r>
              <a:rPr lang="nl-NL" dirty="0" err="1"/>
              <a:t>esect</a:t>
            </a:r>
            <a:r>
              <a:rPr lang="nl-NL" dirty="0"/>
              <a:t>. &lt;Max. 40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3429024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8" userDrawn="1">
          <p15:clr>
            <a:srgbClr val="FBAE40"/>
          </p15:clr>
        </p15:guide>
        <p15:guide id="7" pos="6220" userDrawn="1">
          <p15:clr>
            <a:srgbClr val="FBAE40"/>
          </p15:clr>
        </p15:guide>
        <p15:guide id="8" pos="6424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3953" userDrawn="1">
          <p15:clr>
            <a:srgbClr val="FBAE40"/>
          </p15:clr>
        </p15:guide>
        <p15:guide id="11" pos="3727" userDrawn="1">
          <p15:clr>
            <a:srgbClr val="FBAE40"/>
          </p15:clr>
        </p15:guide>
        <p15:guide id="12" pos="2706" userDrawn="1">
          <p15:clr>
            <a:srgbClr val="FBAE40"/>
          </p15:clr>
        </p15:guide>
        <p15:guide id="13" pos="2502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463" y="368300"/>
            <a:ext cx="11519074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1664076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8" userDrawn="1">
          <p15:clr>
            <a:srgbClr val="FBAE40"/>
          </p15:clr>
        </p15:guide>
        <p15:guide id="7" pos="6220" userDrawn="1">
          <p15:clr>
            <a:srgbClr val="FBAE40"/>
          </p15:clr>
        </p15:guide>
        <p15:guide id="8" pos="6424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3953" userDrawn="1">
          <p15:clr>
            <a:srgbClr val="FBAE40"/>
          </p15:clr>
        </p15:guide>
        <p15:guide id="11" pos="3727" userDrawn="1">
          <p15:clr>
            <a:srgbClr val="FBAE40"/>
          </p15:clr>
        </p15:guide>
        <p15:guide id="12" pos="2706" userDrawn="1">
          <p15:clr>
            <a:srgbClr val="FBAE40"/>
          </p15:clr>
        </p15:guide>
        <p15:guide id="13" pos="2502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image + caption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463" y="368300"/>
            <a:ext cx="11519074" cy="55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44E85E-CA6A-F844-A413-BC9479C4FF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463" y="5948301"/>
            <a:ext cx="11519075" cy="541399"/>
          </a:xfrm>
          <a:prstGeom prst="rect">
            <a:avLst/>
          </a:prstGeom>
        </p:spPr>
        <p:txBody>
          <a:bodyPr lIns="0"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Itasita</a:t>
            </a:r>
            <a:r>
              <a:rPr lang="nl-NL" dirty="0"/>
              <a:t> </a:t>
            </a:r>
            <a:r>
              <a:rPr lang="nl-NL" dirty="0" err="1"/>
              <a:t>sima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min </a:t>
            </a:r>
            <a:r>
              <a:rPr lang="nl-NL" dirty="0" err="1"/>
              <a:t>evellor</a:t>
            </a:r>
            <a:r>
              <a:rPr lang="nl-NL" dirty="0"/>
              <a:t> </a:t>
            </a:r>
            <a:r>
              <a:rPr lang="nl-NL" dirty="0" err="1"/>
              <a:t>ratum</a:t>
            </a:r>
            <a:r>
              <a:rPr lang="nl-NL" dirty="0"/>
              <a:t> </a:t>
            </a:r>
            <a:r>
              <a:rPr lang="nl-NL" dirty="0" err="1"/>
              <a:t>laciis</a:t>
            </a:r>
            <a:r>
              <a:rPr lang="nl-NL" dirty="0"/>
              <a:t> et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voluptat</a:t>
            </a:r>
            <a:r>
              <a:rPr lang="nl-NL" dirty="0"/>
              <a:t> ut </a:t>
            </a:r>
            <a:r>
              <a:rPr lang="nl-NL" dirty="0" err="1"/>
              <a:t>lanis</a:t>
            </a:r>
            <a:r>
              <a:rPr lang="nl-NL" dirty="0"/>
              <a:t> </a:t>
            </a:r>
            <a:r>
              <a:rPr lang="nl-NL" dirty="0" err="1"/>
              <a:t>nit</a:t>
            </a:r>
            <a:r>
              <a:rPr lang="nl-NL" dirty="0"/>
              <a:t>, </a:t>
            </a:r>
            <a:r>
              <a:rPr lang="nl-NL" dirty="0" err="1"/>
              <a:t>eium</a:t>
            </a:r>
            <a:r>
              <a:rPr lang="nl-NL" dirty="0"/>
              <a:t> </a:t>
            </a:r>
            <a:r>
              <a:rPr lang="nl-NL" dirty="0" err="1"/>
              <a:t>quidus</a:t>
            </a:r>
            <a:r>
              <a:rPr lang="nl-NL" dirty="0"/>
              <a:t>, </a:t>
            </a:r>
            <a:r>
              <a:rPr lang="nl-NL" dirty="0" err="1"/>
              <a:t>quas</a:t>
            </a:r>
            <a:r>
              <a:rPr lang="nl-NL" dirty="0"/>
              <a:t> </a:t>
            </a:r>
            <a:r>
              <a:rPr lang="nl-NL" dirty="0" err="1"/>
              <a:t>nobis</a:t>
            </a:r>
            <a:r>
              <a:rPr lang="nl-NL" dirty="0"/>
              <a:t> </a:t>
            </a:r>
            <a:r>
              <a:rPr lang="nl-NL" dirty="0" err="1"/>
              <a:t>inusam</a:t>
            </a:r>
            <a:r>
              <a:rPr lang="nl-NL" dirty="0"/>
              <a:t> </a:t>
            </a:r>
            <a:r>
              <a:rPr lang="nl-NL" dirty="0" err="1"/>
              <a:t>cuptate</a:t>
            </a:r>
            <a:r>
              <a:rPr lang="nl-NL" dirty="0"/>
              <a:t> </a:t>
            </a:r>
            <a:r>
              <a:rPr lang="nl-NL" dirty="0" err="1"/>
              <a:t>mper</a:t>
            </a:r>
            <a:r>
              <a:rPr lang="nl-NL" dirty="0"/>
              <a:t> </a:t>
            </a:r>
            <a:r>
              <a:rPr lang="nl-NL" dirty="0" err="1"/>
              <a:t>nobit</a:t>
            </a:r>
            <a:r>
              <a:rPr lang="nl-NL" dirty="0"/>
              <a:t> hit </a:t>
            </a:r>
            <a:r>
              <a:rPr lang="nl-NL" dirty="0" err="1"/>
              <a:t>eliquam</a:t>
            </a:r>
            <a:r>
              <a:rPr lang="nl-NL" dirty="0"/>
              <a:t> </a:t>
            </a:r>
            <a:r>
              <a:rPr lang="nl-NL" dirty="0" err="1"/>
              <a:t>cori</a:t>
            </a:r>
            <a:r>
              <a:rPr lang="nl-NL" dirty="0"/>
              <a:t> </a:t>
            </a:r>
            <a:r>
              <a:rPr lang="nl-NL" dirty="0" err="1"/>
              <a:t>voloreicid</a:t>
            </a:r>
            <a:r>
              <a:rPr lang="nl-NL" dirty="0"/>
              <a:t> </a:t>
            </a:r>
            <a:r>
              <a:rPr lang="nl-NL" dirty="0" err="1"/>
              <a:t>mil</a:t>
            </a:r>
            <a:r>
              <a:rPr lang="nl-NL" dirty="0"/>
              <a:t> </a:t>
            </a:r>
            <a:r>
              <a:rPr lang="nl-NL" dirty="0" err="1"/>
              <a:t>minihilis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milit</a:t>
            </a:r>
            <a:r>
              <a:rPr lang="nl-NL" dirty="0"/>
              <a:t> es </a:t>
            </a:r>
            <a:r>
              <a:rPr lang="nl-NL" dirty="0" err="1"/>
              <a:t>sum</a:t>
            </a:r>
            <a:r>
              <a:rPr lang="nl-NL" dirty="0"/>
              <a:t> </a:t>
            </a:r>
            <a:r>
              <a:rPr lang="nl-NL" dirty="0" err="1"/>
              <a:t>eicatet</a:t>
            </a:r>
            <a:r>
              <a:rPr lang="nl-NL" dirty="0"/>
              <a:t> ad mi, </a:t>
            </a:r>
            <a:r>
              <a:rPr lang="nl-NL" dirty="0" err="1"/>
              <a:t>unt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dionseq</a:t>
            </a:r>
            <a:r>
              <a:rPr lang="nl-NL" dirty="0"/>
              <a:t> </a:t>
            </a:r>
            <a:r>
              <a:rPr lang="nl-NL" dirty="0" err="1"/>
              <a:t>uatusae</a:t>
            </a:r>
            <a:r>
              <a:rPr lang="nl-NL" dirty="0"/>
              <a:t> </a:t>
            </a:r>
            <a:r>
              <a:rPr lang="nl-NL" dirty="0" err="1"/>
              <a:t>verferf</a:t>
            </a:r>
            <a:r>
              <a:rPr lang="nl-NL" dirty="0"/>
              <a:t> </a:t>
            </a:r>
            <a:r>
              <a:rPr lang="nl-NL" dirty="0" err="1"/>
              <a:t>erumquunt</a:t>
            </a:r>
            <a:r>
              <a:rPr lang="nl-NL" dirty="0"/>
              <a:t>. &lt; Max. 40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3828969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78" userDrawn="1">
          <p15:clr>
            <a:srgbClr val="FBAE40"/>
          </p15:clr>
        </p15:guide>
        <p15:guide id="7" pos="6220" userDrawn="1">
          <p15:clr>
            <a:srgbClr val="FBAE40"/>
          </p15:clr>
        </p15:guide>
        <p15:guide id="8" pos="6424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3953" userDrawn="1">
          <p15:clr>
            <a:srgbClr val="FBAE40"/>
          </p15:clr>
        </p15:guide>
        <p15:guide id="11" pos="3727" userDrawn="1">
          <p15:clr>
            <a:srgbClr val="FBAE40"/>
          </p15:clr>
        </p15:guide>
        <p15:guide id="12" pos="2706" userDrawn="1">
          <p15:clr>
            <a:srgbClr val="FBAE40"/>
          </p15:clr>
        </p15:guide>
        <p15:guide id="13" pos="2502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256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/ quo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188" y="1180848"/>
            <a:ext cx="11371679" cy="4603578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0" b="0" i="1">
                <a:latin typeface="Merriweather" panose="02060503050406030704" pitchFamily="18" charset="77"/>
              </a:defRPr>
            </a:lvl1pPr>
          </a:lstStyle>
          <a:p>
            <a:r>
              <a:rPr lang="en-GB" dirty="0"/>
              <a:t>Chapter title or Quote slide.</a:t>
            </a:r>
            <a:br>
              <a:rPr lang="en-GB" dirty="0"/>
            </a:br>
            <a:r>
              <a:rPr lang="en-GB" dirty="0"/>
              <a:t>(Leave Name </a:t>
            </a:r>
            <a:r>
              <a:rPr lang="en-GB" dirty="0" err="1"/>
              <a:t>Lastname</a:t>
            </a:r>
            <a:r>
              <a:rPr lang="en-GB" dirty="0"/>
              <a:t> and Job title</a:t>
            </a:r>
            <a:br>
              <a:rPr lang="en-GB" dirty="0"/>
            </a:br>
            <a:r>
              <a:rPr lang="en-GB" dirty="0"/>
              <a:t>empty in case of chapter slide.)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7294" y="5792378"/>
            <a:ext cx="5037413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7294" y="6017497"/>
            <a:ext cx="5037413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0959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pos="5110" userDrawn="1">
          <p15:clr>
            <a:srgbClr val="FBAE40"/>
          </p15:clr>
        </p15:guide>
        <p15:guide id="7" pos="6198" userDrawn="1">
          <p15:clr>
            <a:srgbClr val="FBAE40"/>
          </p15:clr>
        </p15:guide>
        <p15:guide id="8" pos="6288" userDrawn="1">
          <p15:clr>
            <a:srgbClr val="FBAE40"/>
          </p15:clr>
        </p15:guide>
        <p15:guide id="9" pos="4997" userDrawn="1">
          <p15:clr>
            <a:srgbClr val="FBAE40"/>
          </p15:clr>
        </p15:guide>
        <p15:guide id="10" pos="3863" userDrawn="1">
          <p15:clr>
            <a:srgbClr val="FBAE40"/>
          </p15:clr>
        </p15:guide>
        <p15:guide id="11" pos="3772" userDrawn="1">
          <p15:clr>
            <a:srgbClr val="FBAE40"/>
          </p15:clr>
        </p15:guide>
        <p15:guide id="12" pos="2661" userDrawn="1">
          <p15:clr>
            <a:srgbClr val="FBAE40"/>
          </p15:clr>
        </p15:guide>
        <p15:guide id="13" pos="2570" userDrawn="1">
          <p15:clr>
            <a:srgbClr val="FBAE40"/>
          </p15:clr>
        </p15:guide>
        <p15:guide id="14" pos="1460" userDrawn="1">
          <p15:clr>
            <a:srgbClr val="FBAE40"/>
          </p15:clr>
        </p15:guide>
        <p15:guide id="15" pos="1346" userDrawn="1">
          <p15:clr>
            <a:srgbClr val="FBAE40"/>
          </p15:clr>
        </p15:guide>
        <p15:guide id="16" orient="horz" pos="754" userDrawn="1">
          <p15:clr>
            <a:srgbClr val="FBAE40"/>
          </p15:clr>
        </p15:guide>
        <p15:guide id="17" orient="horz" pos="211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59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100" b="0" i="0" kern="1200">
          <a:solidFill>
            <a:schemeClr val="tx1"/>
          </a:solidFill>
          <a:latin typeface="Merriweather Regular" panose="02060503050406030704" pitchFamily="18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1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810000" indent="-270000" algn="l" defTabSz="914400" rtl="0" eaLnBrk="1" latinLnBrk="0" hangingPunct="1">
        <a:lnSpc>
          <a:spcPct val="110000"/>
        </a:lnSpc>
        <a:spcBef>
          <a:spcPts val="0"/>
        </a:spcBef>
        <a:buFont typeface="Verdana" pitchFamily="34" charset="0"/>
        <a:buChar char="–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47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100" b="0" i="0" kern="1200">
          <a:solidFill>
            <a:schemeClr val="tx1"/>
          </a:solidFill>
          <a:latin typeface="Merriweather Regular" panose="02060503050406030704" pitchFamily="18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1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810000" indent="-270000" algn="l" defTabSz="914400" rtl="0" eaLnBrk="1" latinLnBrk="0" hangingPunct="1">
        <a:lnSpc>
          <a:spcPct val="110000"/>
        </a:lnSpc>
        <a:spcBef>
          <a:spcPts val="0"/>
        </a:spcBef>
        <a:buFont typeface="Verdana" pitchFamily="34" charset="0"/>
        <a:buChar char="–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D50994-053A-8443-8A44-66D2B36FF2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Anna Gerbrandy 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E24FEC6-50EF-5C44-86E2-11974C5AD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Professor of Competition Law: </a:t>
            </a:r>
          </a:p>
          <a:p>
            <a:r>
              <a:rPr lang="en-US" dirty="0"/>
              <a:t>Contact at: A.Gerbrandy@uu.nl</a:t>
            </a:r>
          </a:p>
          <a:p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399E175-320A-8D4D-9F65-C3EEC996CA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Open Societies</a:t>
            </a:r>
            <a:br>
              <a:rPr lang="aa-ET" sz="4800" dirty="0"/>
            </a:br>
            <a:br>
              <a:rPr lang="en-US" dirty="0"/>
            </a:br>
            <a:r>
              <a:rPr lang="en-US" dirty="0"/>
              <a:t>Big Tech &amp; Legal Response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9583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1431" r="1431"/>
          <a:stretch>
            <a:fillRect/>
          </a:stretch>
        </p:blipFill>
        <p:spPr>
          <a:xfrm>
            <a:off x="336464" y="371475"/>
            <a:ext cx="2728724" cy="22096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Big challenges &amp; challenges for legal system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Law struggles to adapt/answer/react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Legal system/rule of law itself under threat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459" y="1066679"/>
            <a:ext cx="3028950" cy="15144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496" y="5003447"/>
            <a:ext cx="3170438" cy="162884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464" y="3136741"/>
            <a:ext cx="2880810" cy="162045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9260" y="2857502"/>
            <a:ext cx="3378291" cy="18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5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nl-NL" dirty="0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172" y="1510600"/>
            <a:ext cx="6133656" cy="37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6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Open societies &amp; the law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102123"/>
              </p:ext>
            </p:extLst>
          </p:nvPr>
        </p:nvGraphicFramePr>
        <p:xfrm>
          <a:off x="2317147" y="1898247"/>
          <a:ext cx="8875572" cy="3995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7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315">
                <a:tc gridSpan="2"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Bovens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’ identified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perspectives &amp; meaning for legal systems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06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 err="1"/>
                        <a:t>Popperian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No absolute rules; rules based on scientific insights &amp; intellectual reasoning 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09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Liberal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Rule of law: protection of fundamental rights &amp; individual liberties &amp; checks &amp; balances of</a:t>
                      </a:r>
                      <a:r>
                        <a:rPr lang="en-GB" baseline="0" dirty="0"/>
                        <a:t> power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Socio-cultural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Public sphere:</a:t>
                      </a:r>
                      <a:r>
                        <a:rPr lang="en-GB" baseline="0" dirty="0"/>
                        <a:t> freedom of press, speech, media-</a:t>
                      </a:r>
                      <a:r>
                        <a:rPr lang="en-GB" baseline="0" dirty="0" err="1"/>
                        <a:t>pluriformity</a:t>
                      </a:r>
                      <a:r>
                        <a:rPr lang="en-GB" baseline="0" dirty="0"/>
                        <a:t> 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064">
                <a:tc>
                  <a:txBody>
                    <a:bodyPr/>
                    <a:lstStyle/>
                    <a:p>
                      <a:r>
                        <a:rPr lang="en-GB" dirty="0"/>
                        <a:t>Socio-economic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/>
                        <a:t>Instituting markets, socio-economic rights &amp; equalizers 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064">
                <a:tc>
                  <a:txBody>
                    <a:bodyPr/>
                    <a:lstStyle/>
                    <a:p>
                      <a:r>
                        <a:rPr lang="en-GB" dirty="0"/>
                        <a:t>Constitutional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Legal system</a:t>
                      </a:r>
                      <a:r>
                        <a:rPr lang="en-GB" baseline="0" dirty="0"/>
                        <a:t>: governance based on r</a:t>
                      </a:r>
                      <a:r>
                        <a:rPr lang="en-GB" dirty="0"/>
                        <a:t>ule of law &amp; democracy 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96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1431" r="1431"/>
          <a:stretch>
            <a:fillRect/>
          </a:stretch>
        </p:blipFill>
        <p:spPr>
          <a:xfrm>
            <a:off x="336464" y="371475"/>
            <a:ext cx="2728724" cy="22096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Big challenges &amp; challenges for legal system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Law struggles to adapt/answer/react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Legal system/rule of law itself under threat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260" y="1066679"/>
            <a:ext cx="3028950" cy="15144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496" y="5003447"/>
            <a:ext cx="3170438" cy="162884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464" y="3136741"/>
            <a:ext cx="2880810" cy="162045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9260" y="2857502"/>
            <a:ext cx="3378291" cy="18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5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4">
            <a:extLst>
              <a:ext uri="{FF2B5EF4-FFF2-40B4-BE49-F238E27FC236}">
                <a16:creationId xmlns:a16="http://schemas.microsoft.com/office/drawing/2014/main" id="{D605C7A4-0541-4DA1-8AD9-0805C2ADD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6" y="1387566"/>
            <a:ext cx="5667375" cy="3190875"/>
          </a:xfrm>
          <a:prstGeom prst="rect">
            <a:avLst/>
          </a:prstGeom>
        </p:spPr>
      </p:pic>
      <p:pic>
        <p:nvPicPr>
          <p:cNvPr id="11" name="Afbeelding 6">
            <a:extLst>
              <a:ext uri="{FF2B5EF4-FFF2-40B4-BE49-F238E27FC236}">
                <a16:creationId xmlns:a16="http://schemas.microsoft.com/office/drawing/2014/main" id="{DCC30B62-A69A-4616-B088-7417DCFDD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346" y="1085940"/>
            <a:ext cx="5457031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4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154C0E0-82A7-4CEB-9AEE-048275E450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7263774"/>
              </p:ext>
            </p:extLst>
          </p:nvPr>
        </p:nvGraphicFramePr>
        <p:xfrm>
          <a:off x="2030943" y="718961"/>
          <a:ext cx="8130117" cy="5420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17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Down 9">
            <a:extLst>
              <a:ext uri="{FF2B5EF4-FFF2-40B4-BE49-F238E27FC236}">
                <a16:creationId xmlns:a16="http://schemas.microsoft.com/office/drawing/2014/main" id="{86DD540D-58E8-46A3-B30B-059BFF07322C}"/>
              </a:ext>
            </a:extLst>
          </p:cNvPr>
          <p:cNvSpPr/>
          <p:nvPr/>
        </p:nvSpPr>
        <p:spPr>
          <a:xfrm>
            <a:off x="3102222" y="3581011"/>
            <a:ext cx="2978305" cy="1912690"/>
          </a:xfrm>
          <a:prstGeom prst="downArrow">
            <a:avLst>
              <a:gd name="adj1" fmla="val 50000"/>
              <a:gd name="adj2" fmla="val 4835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000" dirty="0">
                <a:solidFill>
                  <a:schemeClr val="tx1"/>
                </a:solidFill>
                <a:latin typeface="Calibri"/>
                <a:ea typeface="Open Sans"/>
                <a:cs typeface="Open Sans"/>
              </a:rPr>
              <a:t>ma</a:t>
            </a:r>
            <a:r>
              <a:rPr lang="aa-ET" sz="3000" dirty="0">
                <a:solidFill>
                  <a:schemeClr val="tx1"/>
                </a:solidFill>
                <a:latin typeface="Calibri"/>
                <a:ea typeface="Open Sans"/>
                <a:cs typeface="Open Sans"/>
              </a:rPr>
              <a:t>r</a:t>
            </a:r>
            <a:r>
              <a:rPr lang="nl-NL" sz="3000" dirty="0">
                <a:solidFill>
                  <a:schemeClr val="tx1"/>
                </a:solidFill>
                <a:latin typeface="Calibri"/>
                <a:ea typeface="Open Sans"/>
                <a:cs typeface="Open Sans"/>
              </a:rPr>
              <a:t>k</a:t>
            </a:r>
            <a:r>
              <a:rPr lang="aa-ET" sz="3000" dirty="0">
                <a:solidFill>
                  <a:schemeClr val="tx1"/>
                </a:solidFill>
                <a:latin typeface="Calibri"/>
                <a:ea typeface="Open Sans"/>
                <a:cs typeface="Open Sans"/>
              </a:rPr>
              <a:t>e</a:t>
            </a:r>
            <a:r>
              <a:rPr lang="nl-NL" sz="3000" dirty="0">
                <a:solidFill>
                  <a:schemeClr val="tx1"/>
                </a:solidFill>
                <a:latin typeface="Calibri"/>
                <a:ea typeface="Open Sans"/>
                <a:cs typeface="Open Sans"/>
              </a:rPr>
              <a:t>t</a:t>
            </a:r>
            <a:r>
              <a:rPr lang="aa-ET" sz="2800" dirty="0">
                <a:solidFill>
                  <a:schemeClr val="tx1"/>
                </a:solidFill>
              </a:rPr>
              <a:t> </a:t>
            </a:r>
            <a:endParaRPr lang="nl-NL" sz="28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04B75C90-87D1-4B67-A0F0-D1F0248C6A89}"/>
              </a:ext>
            </a:extLst>
          </p:cNvPr>
          <p:cNvSpPr/>
          <p:nvPr/>
        </p:nvSpPr>
        <p:spPr>
          <a:xfrm>
            <a:off x="6515462" y="3581012"/>
            <a:ext cx="2913633" cy="191268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>
              <a:solidFill>
                <a:schemeClr val="tx1"/>
              </a:solidFill>
            </a:endParaRP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Calibri"/>
                <a:ea typeface="Open Sans"/>
                <a:cs typeface="Open Sans"/>
              </a:rPr>
              <a:t>non-market</a:t>
            </a:r>
            <a:endParaRPr lang="aa-ET" sz="3000" dirty="0">
              <a:solidFill>
                <a:schemeClr val="tx1"/>
              </a:solidFill>
              <a:latin typeface="Calibri"/>
              <a:ea typeface="Open Sans"/>
              <a:cs typeface="Open San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CA99ED-A31A-4081-B061-FC1254B44977}"/>
              </a:ext>
            </a:extLst>
          </p:cNvPr>
          <p:cNvGrpSpPr/>
          <p:nvPr/>
        </p:nvGrpSpPr>
        <p:grpSpPr>
          <a:xfrm>
            <a:off x="4971370" y="645435"/>
            <a:ext cx="2675382" cy="2700417"/>
            <a:chOff x="3057527" y="3159637"/>
            <a:chExt cx="2015062" cy="201506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F14A2F4-8EBC-46A8-AF95-3BED3C3B4726}"/>
                </a:ext>
              </a:extLst>
            </p:cNvPr>
            <p:cNvSpPr/>
            <p:nvPr/>
          </p:nvSpPr>
          <p:spPr>
            <a:xfrm>
              <a:off x="3057527" y="3159637"/>
              <a:ext cx="2015062" cy="201506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163AE04D-522C-47DF-A8CD-0AB3AB2BE31D}"/>
                </a:ext>
              </a:extLst>
            </p:cNvPr>
            <p:cNvSpPr txBox="1"/>
            <p:nvPr/>
          </p:nvSpPr>
          <p:spPr>
            <a:xfrm>
              <a:off x="3352626" y="3454736"/>
              <a:ext cx="1424864" cy="1424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900" dirty="0">
                  <a:solidFill>
                    <a:schemeClr val="tx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Modern bigness </a:t>
              </a:r>
              <a:endParaRPr lang="nl-NL" sz="29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B3283260-E266-4315-B52D-30BE88ECEFEA}"/>
              </a:ext>
            </a:extLst>
          </p:cNvPr>
          <p:cNvSpPr/>
          <p:nvPr/>
        </p:nvSpPr>
        <p:spPr>
          <a:xfrm>
            <a:off x="7031686" y="2495513"/>
            <a:ext cx="1881184" cy="1912689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F0BA9FFA-12DA-4BDA-AFE9-8966D9E1F0F1}"/>
              </a:ext>
            </a:extLst>
          </p:cNvPr>
          <p:cNvSpPr/>
          <p:nvPr/>
        </p:nvSpPr>
        <p:spPr>
          <a:xfrm>
            <a:off x="3102222" y="5493702"/>
            <a:ext cx="6413679" cy="962302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alibri"/>
                <a:ea typeface="Open Sans"/>
                <a:cs typeface="Open Sans"/>
              </a:rPr>
              <a:t>entangled effects</a:t>
            </a:r>
            <a:r>
              <a:rPr lang="en-GB" sz="30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 </a:t>
            </a:r>
            <a:endParaRPr lang="nl-NL" sz="2800" dirty="0">
              <a:solidFill>
                <a:schemeClr val="tx1"/>
              </a:solidFill>
              <a:latin typeface="Calibri" panose="020F0502020204030204"/>
              <a:ea typeface="Open Sans"/>
              <a:cs typeface="Calibri" panose="020F050202020403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348616-44C9-41F8-A5D0-EB5C6B0E12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02423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884" y="839780"/>
            <a:ext cx="9272970" cy="1253617"/>
          </a:xfrm>
        </p:spPr>
        <p:txBody>
          <a:bodyPr/>
          <a:lstStyle/>
          <a:p>
            <a:r>
              <a:rPr lang="en-GB" dirty="0"/>
              <a:t>Open societies, the law &amp; challenges of Big Tech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202622"/>
              </p:ext>
            </p:extLst>
          </p:nvPr>
        </p:nvGraphicFramePr>
        <p:xfrm>
          <a:off x="601884" y="1736202"/>
          <a:ext cx="10926501" cy="4732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9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315">
                <a:tc gridSpan="2"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Bovens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’ identified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perspectives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Challenge of Big Tech 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06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 err="1"/>
                        <a:t>Popperian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No absolute rules; rules based on scientific insights &amp; intellectual reasoning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Digitalisation</a:t>
                      </a:r>
                      <a:r>
                        <a:rPr lang="en-GB" b="1" baseline="0" dirty="0"/>
                        <a:t> positive and negative? </a:t>
                      </a:r>
                      <a:endParaRPr lang="nl-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09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Liberal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Rule of law: protection of fundamental rights &amp; individual liberties &amp; checks &amp; balances of</a:t>
                      </a:r>
                      <a:r>
                        <a:rPr lang="en-GB" baseline="0" dirty="0"/>
                        <a:t> power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No</a:t>
                      </a:r>
                      <a:r>
                        <a:rPr lang="en-GB" b="1" baseline="0" dirty="0"/>
                        <a:t> legal response to power of Modern Bigness, no accountability for Big Tech, privacy, equal treatment problematic, no checks &amp; balances </a:t>
                      </a:r>
                      <a:endParaRPr lang="nl-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Socio-cultural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Public sphere:</a:t>
                      </a:r>
                      <a:r>
                        <a:rPr lang="en-GB" baseline="0" dirty="0"/>
                        <a:t> freedom of press, speech, media-</a:t>
                      </a:r>
                      <a:r>
                        <a:rPr lang="en-GB" baseline="0" dirty="0" err="1"/>
                        <a:t>pluriformity</a:t>
                      </a:r>
                      <a:r>
                        <a:rPr lang="en-GB" baseline="0" dirty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How</a:t>
                      </a:r>
                      <a:r>
                        <a:rPr lang="en-GB" b="1" baseline="0" dirty="0"/>
                        <a:t> to shape legal response to i</a:t>
                      </a:r>
                      <a:r>
                        <a:rPr lang="en-GB" b="1" dirty="0"/>
                        <a:t>mpact on media-</a:t>
                      </a:r>
                      <a:r>
                        <a:rPr lang="en-GB" b="1" dirty="0" err="1"/>
                        <a:t>pluriformity</a:t>
                      </a:r>
                      <a:r>
                        <a:rPr lang="en-GB" b="1" dirty="0"/>
                        <a:t> and public</a:t>
                      </a:r>
                      <a:r>
                        <a:rPr lang="en-GB" b="1" baseline="0" dirty="0"/>
                        <a:t> sphere </a:t>
                      </a:r>
                      <a:endParaRPr lang="nl-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064">
                <a:tc>
                  <a:txBody>
                    <a:bodyPr/>
                    <a:lstStyle/>
                    <a:p>
                      <a:r>
                        <a:rPr lang="en-GB" dirty="0"/>
                        <a:t>Socio-economic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/>
                        <a:t>Instituting markets, socio-economic rights &amp; equalizers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baseline="0" dirty="0"/>
                        <a:t>Adaptation to new forms of market-effects under way; but how to respond to </a:t>
                      </a:r>
                      <a:r>
                        <a:rPr lang="en-GB" b="1" baseline="0" dirty="0" err="1"/>
                        <a:t>platformisation</a:t>
                      </a:r>
                      <a:r>
                        <a:rPr lang="en-GB" b="1" baseline="0" dirty="0"/>
                        <a:t> of labour and effects on inequality</a:t>
                      </a:r>
                      <a:endParaRPr lang="nl-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064">
                <a:tc>
                  <a:txBody>
                    <a:bodyPr/>
                    <a:lstStyle/>
                    <a:p>
                      <a:r>
                        <a:rPr lang="en-GB" dirty="0"/>
                        <a:t>Constitutional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Legal system</a:t>
                      </a:r>
                      <a:r>
                        <a:rPr lang="en-GB" baseline="0" dirty="0"/>
                        <a:t>: governance based on r</a:t>
                      </a:r>
                      <a:r>
                        <a:rPr lang="en-GB" dirty="0"/>
                        <a:t>ule of law &amp; democracy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How</a:t>
                      </a:r>
                      <a:r>
                        <a:rPr lang="en-GB" b="1" baseline="0" dirty="0"/>
                        <a:t> to counter i</a:t>
                      </a:r>
                      <a:r>
                        <a:rPr lang="en-GB" b="1" dirty="0"/>
                        <a:t>nfluence</a:t>
                      </a:r>
                      <a:r>
                        <a:rPr lang="en-GB" b="1" baseline="0" dirty="0"/>
                        <a:t> on elections; capture &amp; lobbying  </a:t>
                      </a:r>
                      <a:endParaRPr lang="nl-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66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Big challenges &amp; challenges for legal system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Law struggles to adapt/answer/react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Legal system/rule of law itself under threat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nl-NL" dirty="0"/>
          </a:p>
        </p:txBody>
      </p:sp>
      <p:pic>
        <p:nvPicPr>
          <p:cNvPr id="11" name="Tijdelijke aanduiding voor afbeelding 10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23468" r="23468"/>
          <a:stretch>
            <a:fillRect/>
          </a:stretch>
        </p:blipFill>
        <p:spPr>
          <a:xfrm>
            <a:off x="1968495" y="1627632"/>
            <a:ext cx="4329600" cy="350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3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Big challenges &amp; challenges for legal system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Law struggles to adapt/answer/react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Legal system/rule of law itself under threat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nl-NL" dirty="0"/>
          </a:p>
        </p:txBody>
      </p:sp>
      <p:pic>
        <p:nvPicPr>
          <p:cNvPr id="11" name="Tijdelijke aanduiding voor afbeelding 10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23468" r="23468"/>
          <a:stretch>
            <a:fillRect/>
          </a:stretch>
        </p:blipFill>
        <p:spPr>
          <a:xfrm>
            <a:off x="1968495" y="1627632"/>
            <a:ext cx="4329600" cy="350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97117"/>
      </p:ext>
    </p:extLst>
  </p:cSld>
  <p:clrMapOvr>
    <a:masterClrMapping/>
  </p:clrMapOvr>
</p:sld>
</file>

<file path=ppt/theme/theme1.xml><?xml version="1.0" encoding="utf-8"?>
<a:theme xmlns:a="http://schemas.openxmlformats.org/drawingml/2006/main" name="Utrecht University">
  <a:themeElements>
    <a:clrScheme name="Utrecht University">
      <a:dk1>
        <a:srgbClr val="000000"/>
      </a:dk1>
      <a:lt1>
        <a:srgbClr val="FFFFFF"/>
      </a:lt1>
      <a:dk2>
        <a:srgbClr val="C00935"/>
      </a:dk2>
      <a:lt2>
        <a:srgbClr val="D9D9D9"/>
      </a:lt2>
      <a:accent1>
        <a:srgbClr val="FFCD00"/>
      </a:accent1>
      <a:accent2>
        <a:srgbClr val="DD9562"/>
      </a:accent2>
      <a:accent3>
        <a:srgbClr val="911D56"/>
      </a:accent3>
      <a:accent4>
        <a:srgbClr val="63A593"/>
      </a:accent4>
      <a:accent5>
        <a:srgbClr val="161D41"/>
      </a:accent5>
      <a:accent6>
        <a:srgbClr val="6686C3"/>
      </a:accent6>
      <a:hlink>
        <a:srgbClr val="52287F"/>
      </a:hlink>
      <a:folHlink>
        <a:srgbClr val="623E2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UU_PowerpointTemplate_English_2018" id="{6E5AA499-9DB5-4D45-9920-A8C2767F13B8}" vid="{0C8AEEB8-CB55-4917-B16A-F79BD641D89E}"/>
    </a:ext>
  </a:extLst>
</a:theme>
</file>

<file path=ppt/theme/theme2.xml><?xml version="1.0" encoding="utf-8"?>
<a:theme xmlns:a="http://schemas.openxmlformats.org/drawingml/2006/main" name="1_Utrecht University">
  <a:themeElements>
    <a:clrScheme name="Utrecht University">
      <a:dk1>
        <a:srgbClr val="000000"/>
      </a:dk1>
      <a:lt1>
        <a:srgbClr val="FFFFFF"/>
      </a:lt1>
      <a:dk2>
        <a:srgbClr val="C00935"/>
      </a:dk2>
      <a:lt2>
        <a:srgbClr val="D9D9D9"/>
      </a:lt2>
      <a:accent1>
        <a:srgbClr val="FFCD00"/>
      </a:accent1>
      <a:accent2>
        <a:srgbClr val="DD9562"/>
      </a:accent2>
      <a:accent3>
        <a:srgbClr val="911D56"/>
      </a:accent3>
      <a:accent4>
        <a:srgbClr val="63A593"/>
      </a:accent4>
      <a:accent5>
        <a:srgbClr val="161D41"/>
      </a:accent5>
      <a:accent6>
        <a:srgbClr val="6686C3"/>
      </a:accent6>
      <a:hlink>
        <a:srgbClr val="52287F"/>
      </a:hlink>
      <a:folHlink>
        <a:srgbClr val="623E2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UU_PowerpointTemplate_English_2018" id="{6E5AA499-9DB5-4D45-9920-A8C2767F13B8}" vid="{0C8AEEB8-CB55-4917-B16A-F79BD641D89E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8067F649AB1E4897A801EEAE6C01D4" ma:contentTypeVersion="8" ma:contentTypeDescription="Create a new document." ma:contentTypeScope="" ma:versionID="58a5da84b7e18fa77edff2859d87f41a">
  <xsd:schema xmlns:xsd="http://www.w3.org/2001/XMLSchema" xmlns:xs="http://www.w3.org/2001/XMLSchema" xmlns:p="http://schemas.microsoft.com/office/2006/metadata/properties" xmlns:ns3="086faa22-034a-48a3-a877-806ce7da9e54" xmlns:ns4="e8ea22a5-ae7b-433f-9aeb-6469f437e3bb" targetNamespace="http://schemas.microsoft.com/office/2006/metadata/properties" ma:root="true" ma:fieldsID="3dca9cb6c54696770f592cdce2639fe0" ns3:_="" ns4:_="">
    <xsd:import namespace="086faa22-034a-48a3-a877-806ce7da9e54"/>
    <xsd:import namespace="e8ea22a5-ae7b-433f-9aeb-6469f437e3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faa22-034a-48a3-a877-806ce7da9e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ea22a5-ae7b-433f-9aeb-6469f437e3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E8B162-22FF-4644-92C2-7D44543510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157AC7-58A9-4F06-A6D0-E1BDD77F5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faa22-034a-48a3-a877-806ce7da9e54"/>
    <ds:schemaRef ds:uri="e8ea22a5-ae7b-433f-9aeb-6469f437e3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56F1D0-AC40-4E3C-954F-89E7D3CE536A}">
  <ds:schemaRefs>
    <ds:schemaRef ds:uri="http://purl.org/dc/elements/1.1/"/>
    <ds:schemaRef ds:uri="http://schemas.microsoft.com/office/2006/metadata/properties"/>
    <ds:schemaRef ds:uri="http://purl.org/dc/terms/"/>
    <ds:schemaRef ds:uri="e8ea22a5-ae7b-433f-9aeb-6469f437e3bb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86faa22-034a-48a3-a877-806ce7da9e5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uu_powerpoint_template_EN_2018</Template>
  <TotalTime>0</TotalTime>
  <Words>1624</Words>
  <Application>Microsoft Office PowerPoint</Application>
  <PresentationFormat>Widescreen</PresentationFormat>
  <Paragraphs>213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Open Sans</vt:lpstr>
      <vt:lpstr>Open Sans Light</vt:lpstr>
      <vt:lpstr>Arial</vt:lpstr>
      <vt:lpstr>Merriweather Regular</vt:lpstr>
      <vt:lpstr>Verdana</vt:lpstr>
      <vt:lpstr>Merriweather</vt:lpstr>
      <vt:lpstr>Calibri</vt:lpstr>
      <vt:lpstr>Utrecht University</vt:lpstr>
      <vt:lpstr>1_Utrecht University</vt:lpstr>
      <vt:lpstr>Open Societies  Big Tech &amp; Legal Response</vt:lpstr>
      <vt:lpstr>Open societies &amp; the law </vt:lpstr>
      <vt:lpstr>Big challenges &amp; challenges for legal system </vt:lpstr>
      <vt:lpstr>PowerPoint Presentation</vt:lpstr>
      <vt:lpstr>PowerPoint Presentation</vt:lpstr>
      <vt:lpstr>PowerPoint Presentation</vt:lpstr>
      <vt:lpstr>Open societies, the law &amp; challenges of Big Tech </vt:lpstr>
      <vt:lpstr>Big challenges &amp; challenges for legal system </vt:lpstr>
      <vt:lpstr>Big challenges &amp; challenges for legal system </vt:lpstr>
      <vt:lpstr>Big challenges &amp; challenges for legal system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Gerbrandy, A. (Anna)</dc:creator>
  <cp:keywords/>
  <dc:description/>
  <cp:lastModifiedBy>Gerbrandy, A. (Anna)</cp:lastModifiedBy>
  <cp:revision>421</cp:revision>
  <cp:lastPrinted>2019-06-24T08:15:57Z</cp:lastPrinted>
  <dcterms:created xsi:type="dcterms:W3CDTF">2018-11-07T09:21:29Z</dcterms:created>
  <dcterms:modified xsi:type="dcterms:W3CDTF">2020-02-28T11:39:59Z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0x010100EA8067F649AB1E4897A801EEAE6C01D4</vt:lpwstr>
  </property>
</Properties>
</file>