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0" r:id="rId5"/>
    <p:sldId id="263" r:id="rId6"/>
    <p:sldId id="264" r:id="rId7"/>
    <p:sldId id="266" r:id="rId8"/>
    <p:sldId id="265" r:id="rId9"/>
    <p:sldId id="262" r:id="rId10"/>
  </p:sldIdLst>
  <p:sldSz cx="9144000" cy="6858000" type="screen4x3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36">
          <p15:clr>
            <a:srgbClr val="A4A3A4"/>
          </p15:clr>
        </p15:guide>
        <p15:guide id="2" orient="horz" pos="4038">
          <p15:clr>
            <a:srgbClr val="A4A3A4"/>
          </p15:clr>
        </p15:guide>
        <p15:guide id="3" orient="horz" pos="969">
          <p15:clr>
            <a:srgbClr val="A4A3A4"/>
          </p15:clr>
        </p15:guide>
        <p15:guide id="4" orient="horz" pos="3362">
          <p15:clr>
            <a:srgbClr val="A4A3A4"/>
          </p15:clr>
        </p15:guide>
        <p15:guide id="5" orient="horz" pos="124">
          <p15:clr>
            <a:srgbClr val="A4A3A4"/>
          </p15:clr>
        </p15:guide>
        <p15:guide id="6" pos="3127">
          <p15:clr>
            <a:srgbClr val="A4A3A4"/>
          </p15:clr>
        </p15:guide>
        <p15:guide id="7" pos="745">
          <p15:clr>
            <a:srgbClr val="A4A3A4"/>
          </p15:clr>
        </p15:guide>
        <p15:guide id="8" pos="5350">
          <p15:clr>
            <a:srgbClr val="A4A3A4"/>
          </p15:clr>
        </p15:guide>
        <p15:guide id="9" pos="29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1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1536"/>
        <p:guide orient="horz" pos="4038"/>
        <p:guide orient="horz" pos="969"/>
        <p:guide orient="horz" pos="3362"/>
        <p:guide orient="horz" pos="124"/>
        <p:guide pos="3127"/>
        <p:guide pos="745"/>
        <p:guide pos="5350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07E6A-BD8E-43A4-8B88-D4935066D90B}" type="datetimeFigureOut">
              <a:rPr lang="en-GB" smtClean="0"/>
              <a:t>16/01/2017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20719-DADF-4E6C-8974-B5FB47071C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871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en-GB" smtClean="0"/>
              <a:pPr/>
              <a:t>16/01/2017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om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8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67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32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32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32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yellow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Afbeelding 2" descr="UU_titel_roze_zonde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7"/>
            <a:ext cx="9144000" cy="6857465"/>
          </a:xfrm>
          <a:prstGeom prst="rect">
            <a:avLst/>
          </a:prstGeom>
        </p:spPr>
      </p:pic>
      <p:grpSp>
        <p:nvGrpSpPr>
          <p:cNvPr id="17" name="Groep 71"/>
          <p:cNvGrpSpPr/>
          <p:nvPr userDrawn="1"/>
        </p:nvGrpSpPr>
        <p:grpSpPr>
          <a:xfrm>
            <a:off x="542925" y="0"/>
            <a:ext cx="2632075" cy="6858000"/>
            <a:chOff x="542925" y="0"/>
            <a:chExt cx="2632075" cy="6858000"/>
          </a:xfrm>
        </p:grpSpPr>
        <p:sp>
          <p:nvSpPr>
            <p:cNvPr id="18" name="LIJN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19" name="Group 4"/>
            <p:cNvGrpSpPr>
              <a:grpSpLocks noChangeAspect="1"/>
            </p:cNvGrpSpPr>
            <p:nvPr userDrawn="1"/>
          </p:nvGrpSpPr>
          <p:grpSpPr bwMode="auto">
            <a:xfrm>
              <a:off x="542925" y="466725"/>
              <a:ext cx="2632075" cy="657225"/>
              <a:chOff x="342" y="294"/>
              <a:chExt cx="1658" cy="414"/>
            </a:xfrm>
          </p:grpSpPr>
          <p:sp>
            <p:nvSpPr>
              <p:cNvPr id="20" name="Freeform 5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  <a:lnTo>
                      <a:pt x="143" y="398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Freeform 6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Freeform 7"/>
              <p:cNvSpPr>
                <a:spLocks/>
              </p:cNvSpPr>
              <p:nvPr userDrawn="1"/>
            </p:nvSpPr>
            <p:spPr bwMode="auto">
              <a:xfrm>
                <a:off x="582" y="299"/>
                <a:ext cx="27" cy="32"/>
              </a:xfrm>
              <a:custGeom>
                <a:avLst/>
                <a:gdLst>
                  <a:gd name="T0" fmla="*/ 16 w 136"/>
                  <a:gd name="T1" fmla="*/ 111 h 163"/>
                  <a:gd name="T2" fmla="*/ 48 w 136"/>
                  <a:gd name="T3" fmla="*/ 125 h 163"/>
                  <a:gd name="T4" fmla="*/ 75 w 136"/>
                  <a:gd name="T5" fmla="*/ 115 h 163"/>
                  <a:gd name="T6" fmla="*/ 46 w 136"/>
                  <a:gd name="T7" fmla="*/ 87 h 163"/>
                  <a:gd name="T8" fmla="*/ 23 w 136"/>
                  <a:gd name="T9" fmla="*/ 37 h 163"/>
                  <a:gd name="T10" fmla="*/ 92 w 136"/>
                  <a:gd name="T11" fmla="*/ 6 h 163"/>
                  <a:gd name="T12" fmla="*/ 136 w 136"/>
                  <a:gd name="T13" fmla="*/ 27 h 163"/>
                  <a:gd name="T14" fmla="*/ 119 w 136"/>
                  <a:gd name="T15" fmla="*/ 51 h 163"/>
                  <a:gd name="T16" fmla="*/ 90 w 136"/>
                  <a:gd name="T17" fmla="*/ 37 h 163"/>
                  <a:gd name="T18" fmla="*/ 61 w 136"/>
                  <a:gd name="T19" fmla="*/ 47 h 163"/>
                  <a:gd name="T20" fmla="*/ 79 w 136"/>
                  <a:gd name="T21" fmla="*/ 66 h 163"/>
                  <a:gd name="T22" fmla="*/ 115 w 136"/>
                  <a:gd name="T23" fmla="*/ 121 h 163"/>
                  <a:gd name="T24" fmla="*/ 42 w 136"/>
                  <a:gd name="T25" fmla="*/ 156 h 163"/>
                  <a:gd name="T26" fmla="*/ 0 w 136"/>
                  <a:gd name="T27" fmla="*/ 136 h 163"/>
                  <a:gd name="T28" fmla="*/ 16 w 136"/>
                  <a:gd name="T29" fmla="*/ 11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6" h="163">
                    <a:moveTo>
                      <a:pt x="16" y="111"/>
                    </a:moveTo>
                    <a:cubicBezTo>
                      <a:pt x="24" y="116"/>
                      <a:pt x="37" y="123"/>
                      <a:pt x="48" y="125"/>
                    </a:cubicBezTo>
                    <a:cubicBezTo>
                      <a:pt x="59" y="128"/>
                      <a:pt x="72" y="129"/>
                      <a:pt x="75" y="115"/>
                    </a:cubicBezTo>
                    <a:cubicBezTo>
                      <a:pt x="79" y="102"/>
                      <a:pt x="62" y="96"/>
                      <a:pt x="46" y="87"/>
                    </a:cubicBezTo>
                    <a:cubicBezTo>
                      <a:pt x="31" y="78"/>
                      <a:pt x="16" y="65"/>
                      <a:pt x="23" y="37"/>
                    </a:cubicBezTo>
                    <a:cubicBezTo>
                      <a:pt x="30" y="6"/>
                      <a:pt x="65" y="0"/>
                      <a:pt x="92" y="6"/>
                    </a:cubicBezTo>
                    <a:cubicBezTo>
                      <a:pt x="108" y="10"/>
                      <a:pt x="122" y="18"/>
                      <a:pt x="136" y="27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10" y="45"/>
                      <a:pt x="97" y="39"/>
                      <a:pt x="90" y="37"/>
                    </a:cubicBezTo>
                    <a:cubicBezTo>
                      <a:pt x="72" y="33"/>
                      <a:pt x="64" y="38"/>
                      <a:pt x="61" y="47"/>
                    </a:cubicBezTo>
                    <a:cubicBezTo>
                      <a:pt x="60" y="53"/>
                      <a:pt x="63" y="59"/>
                      <a:pt x="79" y="66"/>
                    </a:cubicBezTo>
                    <a:cubicBezTo>
                      <a:pt x="113" y="84"/>
                      <a:pt x="120" y="101"/>
                      <a:pt x="115" y="121"/>
                    </a:cubicBezTo>
                    <a:cubicBezTo>
                      <a:pt x="106" y="157"/>
                      <a:pt x="74" y="163"/>
                      <a:pt x="42" y="156"/>
                    </a:cubicBezTo>
                    <a:cubicBezTo>
                      <a:pt x="27" y="152"/>
                      <a:pt x="13" y="145"/>
                      <a:pt x="0" y="136"/>
                    </a:cubicBezTo>
                    <a:lnTo>
                      <a:pt x="16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Freeform 8"/>
              <p:cNvSpPr>
                <a:spLocks noEditPoints="1"/>
              </p:cNvSpPr>
              <p:nvPr userDrawn="1"/>
            </p:nvSpPr>
            <p:spPr bwMode="auto">
              <a:xfrm>
                <a:off x="620" y="312"/>
                <a:ext cx="37" cy="37"/>
              </a:xfrm>
              <a:custGeom>
                <a:avLst/>
                <a:gdLst>
                  <a:gd name="T0" fmla="*/ 127 w 182"/>
                  <a:gd name="T1" fmla="*/ 24 h 186"/>
                  <a:gd name="T2" fmla="*/ 162 w 182"/>
                  <a:gd name="T3" fmla="*/ 130 h 186"/>
                  <a:gd name="T4" fmla="*/ 54 w 182"/>
                  <a:gd name="T5" fmla="*/ 163 h 186"/>
                  <a:gd name="T6" fmla="*/ 20 w 182"/>
                  <a:gd name="T7" fmla="*/ 56 h 186"/>
                  <a:gd name="T8" fmla="*/ 127 w 182"/>
                  <a:gd name="T9" fmla="*/ 24 h 186"/>
                  <a:gd name="T10" fmla="*/ 69 w 182"/>
                  <a:gd name="T11" fmla="*/ 135 h 186"/>
                  <a:gd name="T12" fmla="*/ 126 w 182"/>
                  <a:gd name="T13" fmla="*/ 112 h 186"/>
                  <a:gd name="T14" fmla="*/ 113 w 182"/>
                  <a:gd name="T15" fmla="*/ 51 h 186"/>
                  <a:gd name="T16" fmla="*/ 55 w 182"/>
                  <a:gd name="T17" fmla="*/ 75 h 186"/>
                  <a:gd name="T18" fmla="*/ 69 w 182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2" h="186">
                    <a:moveTo>
                      <a:pt x="127" y="24"/>
                    </a:moveTo>
                    <a:cubicBezTo>
                      <a:pt x="172" y="47"/>
                      <a:pt x="182" y="92"/>
                      <a:pt x="162" y="130"/>
                    </a:cubicBezTo>
                    <a:cubicBezTo>
                      <a:pt x="142" y="169"/>
                      <a:pt x="99" y="186"/>
                      <a:pt x="54" y="163"/>
                    </a:cubicBezTo>
                    <a:cubicBezTo>
                      <a:pt x="10" y="139"/>
                      <a:pt x="0" y="94"/>
                      <a:pt x="20" y="56"/>
                    </a:cubicBezTo>
                    <a:cubicBezTo>
                      <a:pt x="40" y="18"/>
                      <a:pt x="83" y="0"/>
                      <a:pt x="127" y="24"/>
                    </a:cubicBezTo>
                    <a:close/>
                    <a:moveTo>
                      <a:pt x="69" y="135"/>
                    </a:moveTo>
                    <a:cubicBezTo>
                      <a:pt x="88" y="146"/>
                      <a:pt x="111" y="141"/>
                      <a:pt x="126" y="112"/>
                    </a:cubicBezTo>
                    <a:cubicBezTo>
                      <a:pt x="141" y="83"/>
                      <a:pt x="133" y="61"/>
                      <a:pt x="113" y="51"/>
                    </a:cubicBezTo>
                    <a:cubicBezTo>
                      <a:pt x="93" y="41"/>
                      <a:pt x="70" y="46"/>
                      <a:pt x="55" y="75"/>
                    </a:cubicBezTo>
                    <a:cubicBezTo>
                      <a:pt x="40" y="103"/>
                      <a:pt x="49" y="125"/>
                      <a:pt x="69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9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Freeform 10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Freeform 11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2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13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14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Freeform 15"/>
              <p:cNvSpPr>
                <a:spLocks/>
              </p:cNvSpPr>
              <p:nvPr userDrawn="1"/>
            </p:nvSpPr>
            <p:spPr bwMode="auto">
              <a:xfrm>
                <a:off x="723" y="512"/>
                <a:ext cx="33" cy="25"/>
              </a:xfrm>
              <a:custGeom>
                <a:avLst/>
                <a:gdLst>
                  <a:gd name="T0" fmla="*/ 46 w 162"/>
                  <a:gd name="T1" fmla="*/ 13 h 122"/>
                  <a:gd name="T2" fmla="*/ 35 w 162"/>
                  <a:gd name="T3" fmla="*/ 46 h 122"/>
                  <a:gd name="T4" fmla="*/ 48 w 162"/>
                  <a:gd name="T5" fmla="*/ 72 h 122"/>
                  <a:gd name="T6" fmla="*/ 72 w 162"/>
                  <a:gd name="T7" fmla="*/ 40 h 122"/>
                  <a:gd name="T8" fmla="*/ 119 w 162"/>
                  <a:gd name="T9" fmla="*/ 11 h 122"/>
                  <a:gd name="T10" fmla="*/ 158 w 162"/>
                  <a:gd name="T11" fmla="*/ 76 h 122"/>
                  <a:gd name="T12" fmla="*/ 143 w 162"/>
                  <a:gd name="T13" fmla="*/ 122 h 122"/>
                  <a:gd name="T14" fmla="*/ 117 w 162"/>
                  <a:gd name="T15" fmla="*/ 108 h 122"/>
                  <a:gd name="T16" fmla="*/ 127 w 162"/>
                  <a:gd name="T17" fmla="*/ 77 h 122"/>
                  <a:gd name="T18" fmla="*/ 114 w 162"/>
                  <a:gd name="T19" fmla="*/ 50 h 122"/>
                  <a:gd name="T20" fmla="*/ 97 w 162"/>
                  <a:gd name="T21" fmla="*/ 70 h 122"/>
                  <a:gd name="T22" fmla="*/ 47 w 162"/>
                  <a:gd name="T23" fmla="*/ 112 h 122"/>
                  <a:gd name="T24" fmla="*/ 4 w 162"/>
                  <a:gd name="T25" fmla="*/ 44 h 122"/>
                  <a:gd name="T26" fmla="*/ 18 w 162"/>
                  <a:gd name="T27" fmla="*/ 0 h 122"/>
                  <a:gd name="T28" fmla="*/ 46 w 162"/>
                  <a:gd name="T29" fmla="*/ 1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122">
                    <a:moveTo>
                      <a:pt x="46" y="13"/>
                    </a:moveTo>
                    <a:cubicBezTo>
                      <a:pt x="42" y="21"/>
                      <a:pt x="36" y="36"/>
                      <a:pt x="35" y="46"/>
                    </a:cubicBezTo>
                    <a:cubicBezTo>
                      <a:pt x="34" y="58"/>
                      <a:pt x="34" y="71"/>
                      <a:pt x="48" y="72"/>
                    </a:cubicBezTo>
                    <a:cubicBezTo>
                      <a:pt x="62" y="74"/>
                      <a:pt x="65" y="57"/>
                      <a:pt x="72" y="40"/>
                    </a:cubicBezTo>
                    <a:cubicBezTo>
                      <a:pt x="80" y="24"/>
                      <a:pt x="91" y="7"/>
                      <a:pt x="119" y="11"/>
                    </a:cubicBezTo>
                    <a:cubicBezTo>
                      <a:pt x="151" y="15"/>
                      <a:pt x="162" y="48"/>
                      <a:pt x="158" y="76"/>
                    </a:cubicBezTo>
                    <a:cubicBezTo>
                      <a:pt x="156" y="93"/>
                      <a:pt x="151" y="107"/>
                      <a:pt x="143" y="122"/>
                    </a:cubicBezTo>
                    <a:cubicBezTo>
                      <a:pt x="117" y="108"/>
                      <a:pt x="117" y="108"/>
                      <a:pt x="117" y="108"/>
                    </a:cubicBezTo>
                    <a:cubicBezTo>
                      <a:pt x="122" y="98"/>
                      <a:pt x="126" y="85"/>
                      <a:pt x="127" y="77"/>
                    </a:cubicBezTo>
                    <a:cubicBezTo>
                      <a:pt x="129" y="59"/>
                      <a:pt x="123" y="51"/>
                      <a:pt x="114" y="50"/>
                    </a:cubicBezTo>
                    <a:cubicBezTo>
                      <a:pt x="108" y="50"/>
                      <a:pt x="103" y="53"/>
                      <a:pt x="97" y="70"/>
                    </a:cubicBezTo>
                    <a:cubicBezTo>
                      <a:pt x="84" y="106"/>
                      <a:pt x="68" y="115"/>
                      <a:pt x="47" y="112"/>
                    </a:cubicBezTo>
                    <a:cubicBezTo>
                      <a:pt x="11" y="108"/>
                      <a:pt x="0" y="77"/>
                      <a:pt x="4" y="44"/>
                    </a:cubicBezTo>
                    <a:cubicBezTo>
                      <a:pt x="6" y="29"/>
                      <a:pt x="11" y="14"/>
                      <a:pt x="18" y="0"/>
                    </a:cubicBezTo>
                    <a:lnTo>
                      <a:pt x="4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1" name="Freeform 16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Freeform 17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Freeform 18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Freeform 19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Freeform 20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6" name="Freeform 21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7" name="Freeform 22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8" name="Freeform 23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9" name="Freeform 24"/>
              <p:cNvSpPr>
                <a:spLocks/>
              </p:cNvSpPr>
              <p:nvPr userDrawn="1"/>
            </p:nvSpPr>
            <p:spPr bwMode="auto">
              <a:xfrm>
                <a:off x="579" y="671"/>
                <a:ext cx="35" cy="35"/>
              </a:xfrm>
              <a:custGeom>
                <a:avLst/>
                <a:gdLst>
                  <a:gd name="T0" fmla="*/ 26 w 178"/>
                  <a:gd name="T1" fmla="*/ 176 h 176"/>
                  <a:gd name="T2" fmla="*/ 0 w 178"/>
                  <a:gd name="T3" fmla="*/ 26 h 176"/>
                  <a:gd name="T4" fmla="*/ 89 w 178"/>
                  <a:gd name="T5" fmla="*/ 6 h 176"/>
                  <a:gd name="T6" fmla="*/ 100 w 178"/>
                  <a:gd name="T7" fmla="*/ 45 h 176"/>
                  <a:gd name="T8" fmla="*/ 147 w 178"/>
                  <a:gd name="T9" fmla="*/ 30 h 176"/>
                  <a:gd name="T10" fmla="*/ 155 w 178"/>
                  <a:gd name="T11" fmla="*/ 0 h 176"/>
                  <a:gd name="T12" fmla="*/ 178 w 178"/>
                  <a:gd name="T13" fmla="*/ 52 h 176"/>
                  <a:gd name="T14" fmla="*/ 148 w 178"/>
                  <a:gd name="T15" fmla="*/ 148 h 176"/>
                  <a:gd name="T16" fmla="*/ 26 w 178"/>
                  <a:gd name="T1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8" h="176">
                    <a:moveTo>
                      <a:pt x="26" y="17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0" y="21"/>
                      <a:pt x="59" y="14"/>
                      <a:pt x="89" y="6"/>
                    </a:cubicBezTo>
                    <a:cubicBezTo>
                      <a:pt x="100" y="45"/>
                      <a:pt x="100" y="45"/>
                      <a:pt x="100" y="45"/>
                    </a:cubicBezTo>
                    <a:cubicBezTo>
                      <a:pt x="116" y="40"/>
                      <a:pt x="132" y="35"/>
                      <a:pt x="147" y="3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78" y="52"/>
                      <a:pt x="178" y="52"/>
                      <a:pt x="178" y="52"/>
                    </a:cubicBezTo>
                    <a:cubicBezTo>
                      <a:pt x="148" y="148"/>
                      <a:pt x="148" y="148"/>
                      <a:pt x="148" y="148"/>
                    </a:cubicBezTo>
                    <a:lnTo>
                      <a:pt x="26" y="176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0" name="Freeform 25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1" name="Freeform 26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2" name="Freeform 27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3" name="Freeform 28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4" name="Freeform 29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5" name="Freeform 30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6" name="Freeform 31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7" name="Freeform 32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8" name="Freeform 33"/>
              <p:cNvSpPr>
                <a:spLocks/>
              </p:cNvSpPr>
              <p:nvPr userDrawn="1"/>
            </p:nvSpPr>
            <p:spPr bwMode="auto">
              <a:xfrm>
                <a:off x="353" y="554"/>
                <a:ext cx="34" cy="30"/>
              </a:xfrm>
              <a:custGeom>
                <a:avLst/>
                <a:gdLst>
                  <a:gd name="T0" fmla="*/ 138 w 168"/>
                  <a:gd name="T1" fmla="*/ 100 h 147"/>
                  <a:gd name="T2" fmla="*/ 131 w 168"/>
                  <a:gd name="T3" fmla="*/ 66 h 147"/>
                  <a:gd name="T4" fmla="*/ 107 w 168"/>
                  <a:gd name="T5" fmla="*/ 49 h 147"/>
                  <a:gd name="T6" fmla="*/ 101 w 168"/>
                  <a:gd name="T7" fmla="*/ 88 h 147"/>
                  <a:gd name="T8" fmla="*/ 73 w 168"/>
                  <a:gd name="T9" fmla="*/ 136 h 147"/>
                  <a:gd name="T10" fmla="*/ 8 w 168"/>
                  <a:gd name="T11" fmla="*/ 97 h 147"/>
                  <a:gd name="T12" fmla="*/ 0 w 168"/>
                  <a:gd name="T13" fmla="*/ 49 h 147"/>
                  <a:gd name="T14" fmla="*/ 30 w 168"/>
                  <a:gd name="T15" fmla="*/ 50 h 147"/>
                  <a:gd name="T16" fmla="*/ 35 w 168"/>
                  <a:gd name="T17" fmla="*/ 81 h 147"/>
                  <a:gd name="T18" fmla="*/ 59 w 168"/>
                  <a:gd name="T19" fmla="*/ 99 h 147"/>
                  <a:gd name="T20" fmla="*/ 65 w 168"/>
                  <a:gd name="T21" fmla="*/ 73 h 147"/>
                  <a:gd name="T22" fmla="*/ 90 w 168"/>
                  <a:gd name="T23" fmla="*/ 13 h 147"/>
                  <a:gd name="T24" fmla="*/ 159 w 168"/>
                  <a:gd name="T25" fmla="*/ 53 h 147"/>
                  <a:gd name="T26" fmla="*/ 168 w 168"/>
                  <a:gd name="T27" fmla="*/ 99 h 147"/>
                  <a:gd name="T28" fmla="*/ 138 w 168"/>
                  <a:gd name="T29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8" h="147">
                    <a:moveTo>
                      <a:pt x="138" y="100"/>
                    </a:moveTo>
                    <a:cubicBezTo>
                      <a:pt x="137" y="91"/>
                      <a:pt x="135" y="76"/>
                      <a:pt x="131" y="66"/>
                    </a:cubicBezTo>
                    <a:cubicBezTo>
                      <a:pt x="127" y="55"/>
                      <a:pt x="120" y="44"/>
                      <a:pt x="107" y="49"/>
                    </a:cubicBezTo>
                    <a:cubicBezTo>
                      <a:pt x="94" y="53"/>
                      <a:pt x="99" y="70"/>
                      <a:pt x="101" y="88"/>
                    </a:cubicBezTo>
                    <a:cubicBezTo>
                      <a:pt x="102" y="106"/>
                      <a:pt x="100" y="126"/>
                      <a:pt x="73" y="136"/>
                    </a:cubicBezTo>
                    <a:cubicBezTo>
                      <a:pt x="43" y="147"/>
                      <a:pt x="18" y="123"/>
                      <a:pt x="8" y="97"/>
                    </a:cubicBezTo>
                    <a:cubicBezTo>
                      <a:pt x="2" y="81"/>
                      <a:pt x="0" y="65"/>
                      <a:pt x="0" y="49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60"/>
                      <a:pt x="32" y="73"/>
                      <a:pt x="35" y="81"/>
                    </a:cubicBezTo>
                    <a:cubicBezTo>
                      <a:pt x="42" y="98"/>
                      <a:pt x="50" y="102"/>
                      <a:pt x="59" y="99"/>
                    </a:cubicBezTo>
                    <a:cubicBezTo>
                      <a:pt x="65" y="97"/>
                      <a:pt x="68" y="91"/>
                      <a:pt x="65" y="73"/>
                    </a:cubicBezTo>
                    <a:cubicBezTo>
                      <a:pt x="60" y="35"/>
                      <a:pt x="70" y="20"/>
                      <a:pt x="90" y="13"/>
                    </a:cubicBezTo>
                    <a:cubicBezTo>
                      <a:pt x="124" y="0"/>
                      <a:pt x="148" y="22"/>
                      <a:pt x="159" y="53"/>
                    </a:cubicBezTo>
                    <a:cubicBezTo>
                      <a:pt x="165" y="67"/>
                      <a:pt x="167" y="83"/>
                      <a:pt x="168" y="99"/>
                    </a:cubicBez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9" name="Freeform 34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0" name="Freeform 35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1" name="Freeform 36"/>
              <p:cNvSpPr>
                <a:spLocks/>
              </p:cNvSpPr>
              <p:nvPr userDrawn="1"/>
            </p:nvSpPr>
            <p:spPr bwMode="auto">
              <a:xfrm>
                <a:off x="343" y="465"/>
                <a:ext cx="32" cy="25"/>
              </a:xfrm>
              <a:custGeom>
                <a:avLst/>
                <a:gdLst>
                  <a:gd name="T0" fmla="*/ 163 w 163"/>
                  <a:gd name="T1" fmla="*/ 5 h 125"/>
                  <a:gd name="T2" fmla="*/ 155 w 163"/>
                  <a:gd name="T3" fmla="*/ 45 h 125"/>
                  <a:gd name="T4" fmla="*/ 121 w 163"/>
                  <a:gd name="T5" fmla="*/ 55 h 125"/>
                  <a:gd name="T6" fmla="*/ 93 w 163"/>
                  <a:gd name="T7" fmla="*/ 78 h 125"/>
                  <a:gd name="T8" fmla="*/ 93 w 163"/>
                  <a:gd name="T9" fmla="*/ 84 h 125"/>
                  <a:gd name="T10" fmla="*/ 150 w 163"/>
                  <a:gd name="T11" fmla="*/ 90 h 125"/>
                  <a:gd name="T12" fmla="*/ 147 w 163"/>
                  <a:gd name="T13" fmla="*/ 125 h 125"/>
                  <a:gd name="T14" fmla="*/ 0 w 163"/>
                  <a:gd name="T15" fmla="*/ 116 h 125"/>
                  <a:gd name="T16" fmla="*/ 6 w 163"/>
                  <a:gd name="T17" fmla="*/ 54 h 125"/>
                  <a:gd name="T18" fmla="*/ 51 w 163"/>
                  <a:gd name="T19" fmla="*/ 2 h 125"/>
                  <a:gd name="T20" fmla="*/ 87 w 163"/>
                  <a:gd name="T21" fmla="*/ 42 h 125"/>
                  <a:gd name="T22" fmla="*/ 88 w 163"/>
                  <a:gd name="T23" fmla="*/ 42 h 125"/>
                  <a:gd name="T24" fmla="*/ 108 w 163"/>
                  <a:gd name="T25" fmla="*/ 28 h 125"/>
                  <a:gd name="T26" fmla="*/ 163 w 163"/>
                  <a:gd name="T27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25">
                    <a:moveTo>
                      <a:pt x="163" y="5"/>
                    </a:moveTo>
                    <a:cubicBezTo>
                      <a:pt x="159" y="19"/>
                      <a:pt x="157" y="32"/>
                      <a:pt x="155" y="45"/>
                    </a:cubicBezTo>
                    <a:cubicBezTo>
                      <a:pt x="155" y="45"/>
                      <a:pt x="132" y="51"/>
                      <a:pt x="121" y="55"/>
                    </a:cubicBezTo>
                    <a:cubicBezTo>
                      <a:pt x="108" y="60"/>
                      <a:pt x="95" y="68"/>
                      <a:pt x="93" y="78"/>
                    </a:cubicBezTo>
                    <a:cubicBezTo>
                      <a:pt x="93" y="80"/>
                      <a:pt x="93" y="83"/>
                      <a:pt x="93" y="8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49" y="101"/>
                      <a:pt x="148" y="113"/>
                      <a:pt x="147" y="12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" y="95"/>
                      <a:pt x="3" y="75"/>
                      <a:pt x="6" y="54"/>
                    </a:cubicBezTo>
                    <a:cubicBezTo>
                      <a:pt x="9" y="24"/>
                      <a:pt x="24" y="0"/>
                      <a:pt x="51" y="2"/>
                    </a:cubicBezTo>
                    <a:cubicBezTo>
                      <a:pt x="73" y="4"/>
                      <a:pt x="87" y="18"/>
                      <a:pt x="87" y="42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93" y="35"/>
                      <a:pt x="99" y="33"/>
                      <a:pt x="108" y="28"/>
                    </a:cubicBezTo>
                    <a:cubicBezTo>
                      <a:pt x="122" y="19"/>
                      <a:pt x="163" y="5"/>
                      <a:pt x="16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2" name="Freeform 37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3" name="Freeform 38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4" name="Freeform 39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5" name="Freeform 40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" name="Freeform 41"/>
              <p:cNvSpPr>
                <a:spLocks noEditPoints="1"/>
              </p:cNvSpPr>
              <p:nvPr userDrawn="1"/>
            </p:nvSpPr>
            <p:spPr bwMode="auto">
              <a:xfrm>
                <a:off x="442" y="312"/>
                <a:ext cx="36" cy="37"/>
              </a:xfrm>
              <a:custGeom>
                <a:avLst/>
                <a:gdLst>
                  <a:gd name="T0" fmla="*/ 54 w 181"/>
                  <a:gd name="T1" fmla="*/ 24 h 186"/>
                  <a:gd name="T2" fmla="*/ 161 w 181"/>
                  <a:gd name="T3" fmla="*/ 56 h 186"/>
                  <a:gd name="T4" fmla="*/ 127 w 181"/>
                  <a:gd name="T5" fmla="*/ 163 h 186"/>
                  <a:gd name="T6" fmla="*/ 20 w 181"/>
                  <a:gd name="T7" fmla="*/ 130 h 186"/>
                  <a:gd name="T8" fmla="*/ 54 w 181"/>
                  <a:gd name="T9" fmla="*/ 24 h 186"/>
                  <a:gd name="T10" fmla="*/ 113 w 181"/>
                  <a:gd name="T11" fmla="*/ 135 h 186"/>
                  <a:gd name="T12" fmla="*/ 126 w 181"/>
                  <a:gd name="T13" fmla="*/ 75 h 186"/>
                  <a:gd name="T14" fmla="*/ 68 w 181"/>
                  <a:gd name="T15" fmla="*/ 51 h 186"/>
                  <a:gd name="T16" fmla="*/ 55 w 181"/>
                  <a:gd name="T17" fmla="*/ 112 h 186"/>
                  <a:gd name="T18" fmla="*/ 113 w 181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1" h="186">
                    <a:moveTo>
                      <a:pt x="54" y="24"/>
                    </a:moveTo>
                    <a:cubicBezTo>
                      <a:pt x="99" y="0"/>
                      <a:pt x="141" y="18"/>
                      <a:pt x="161" y="56"/>
                    </a:cubicBezTo>
                    <a:cubicBezTo>
                      <a:pt x="181" y="94"/>
                      <a:pt x="172" y="139"/>
                      <a:pt x="127" y="163"/>
                    </a:cubicBezTo>
                    <a:cubicBezTo>
                      <a:pt x="82" y="186"/>
                      <a:pt x="40" y="169"/>
                      <a:pt x="20" y="130"/>
                    </a:cubicBezTo>
                    <a:cubicBezTo>
                      <a:pt x="0" y="92"/>
                      <a:pt x="10" y="47"/>
                      <a:pt x="54" y="24"/>
                    </a:cubicBezTo>
                    <a:close/>
                    <a:moveTo>
                      <a:pt x="113" y="135"/>
                    </a:moveTo>
                    <a:cubicBezTo>
                      <a:pt x="132" y="125"/>
                      <a:pt x="141" y="103"/>
                      <a:pt x="126" y="75"/>
                    </a:cubicBezTo>
                    <a:cubicBezTo>
                      <a:pt x="111" y="46"/>
                      <a:pt x="88" y="41"/>
                      <a:pt x="68" y="51"/>
                    </a:cubicBezTo>
                    <a:cubicBezTo>
                      <a:pt x="49" y="61"/>
                      <a:pt x="40" y="83"/>
                      <a:pt x="55" y="112"/>
                    </a:cubicBezTo>
                    <a:cubicBezTo>
                      <a:pt x="70" y="141"/>
                      <a:pt x="93" y="146"/>
                      <a:pt x="113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7" name="Freeform 42"/>
              <p:cNvSpPr>
                <a:spLocks/>
              </p:cNvSpPr>
              <p:nvPr userDrawn="1"/>
            </p:nvSpPr>
            <p:spPr bwMode="auto">
              <a:xfrm>
                <a:off x="490" y="298"/>
                <a:ext cx="27" cy="33"/>
              </a:xfrm>
              <a:custGeom>
                <a:avLst/>
                <a:gdLst>
                  <a:gd name="T0" fmla="*/ 36 w 137"/>
                  <a:gd name="T1" fmla="*/ 132 h 164"/>
                  <a:gd name="T2" fmla="*/ 71 w 137"/>
                  <a:gd name="T3" fmla="*/ 130 h 164"/>
                  <a:gd name="T4" fmla="*/ 91 w 137"/>
                  <a:gd name="T5" fmla="*/ 108 h 164"/>
                  <a:gd name="T6" fmla="*/ 52 w 137"/>
                  <a:gd name="T7" fmla="*/ 97 h 164"/>
                  <a:gd name="T8" fmla="*/ 8 w 137"/>
                  <a:gd name="T9" fmla="*/ 64 h 164"/>
                  <a:gd name="T10" fmla="*/ 55 w 137"/>
                  <a:gd name="T11" fmla="*/ 4 h 164"/>
                  <a:gd name="T12" fmla="*/ 103 w 137"/>
                  <a:gd name="T13" fmla="*/ 2 h 164"/>
                  <a:gd name="T14" fmla="*/ 99 w 137"/>
                  <a:gd name="T15" fmla="*/ 31 h 164"/>
                  <a:gd name="T16" fmla="*/ 67 w 137"/>
                  <a:gd name="T17" fmla="*/ 33 h 164"/>
                  <a:gd name="T18" fmla="*/ 47 w 137"/>
                  <a:gd name="T19" fmla="*/ 55 h 164"/>
                  <a:gd name="T20" fmla="*/ 71 w 137"/>
                  <a:gd name="T21" fmla="*/ 64 h 164"/>
                  <a:gd name="T22" fmla="*/ 129 w 137"/>
                  <a:gd name="T23" fmla="*/ 95 h 164"/>
                  <a:gd name="T24" fmla="*/ 80 w 137"/>
                  <a:gd name="T25" fmla="*/ 160 h 164"/>
                  <a:gd name="T26" fmla="*/ 34 w 137"/>
                  <a:gd name="T27" fmla="*/ 162 h 164"/>
                  <a:gd name="T28" fmla="*/ 36 w 137"/>
                  <a:gd name="T29" fmla="*/ 13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164">
                    <a:moveTo>
                      <a:pt x="36" y="132"/>
                    </a:moveTo>
                    <a:cubicBezTo>
                      <a:pt x="45" y="133"/>
                      <a:pt x="61" y="133"/>
                      <a:pt x="71" y="130"/>
                    </a:cubicBezTo>
                    <a:cubicBezTo>
                      <a:pt x="82" y="127"/>
                      <a:pt x="94" y="122"/>
                      <a:pt x="91" y="108"/>
                    </a:cubicBezTo>
                    <a:cubicBezTo>
                      <a:pt x="87" y="95"/>
                      <a:pt x="70" y="98"/>
                      <a:pt x="52" y="97"/>
                    </a:cubicBezTo>
                    <a:cubicBezTo>
                      <a:pt x="34" y="96"/>
                      <a:pt x="15" y="92"/>
                      <a:pt x="8" y="64"/>
                    </a:cubicBezTo>
                    <a:cubicBezTo>
                      <a:pt x="0" y="33"/>
                      <a:pt x="28" y="11"/>
                      <a:pt x="55" y="4"/>
                    </a:cubicBezTo>
                    <a:cubicBezTo>
                      <a:pt x="71" y="0"/>
                      <a:pt x="87" y="0"/>
                      <a:pt x="103" y="2"/>
                    </a:cubicBezTo>
                    <a:cubicBezTo>
                      <a:pt x="99" y="31"/>
                      <a:pt x="99" y="31"/>
                      <a:pt x="99" y="31"/>
                    </a:cubicBezTo>
                    <a:cubicBezTo>
                      <a:pt x="89" y="30"/>
                      <a:pt x="75" y="31"/>
                      <a:pt x="67" y="33"/>
                    </a:cubicBezTo>
                    <a:cubicBezTo>
                      <a:pt x="49" y="37"/>
                      <a:pt x="44" y="45"/>
                      <a:pt x="47" y="55"/>
                    </a:cubicBezTo>
                    <a:cubicBezTo>
                      <a:pt x="48" y="60"/>
                      <a:pt x="54" y="64"/>
                      <a:pt x="71" y="64"/>
                    </a:cubicBezTo>
                    <a:cubicBezTo>
                      <a:pt x="110" y="63"/>
                      <a:pt x="124" y="75"/>
                      <a:pt x="129" y="95"/>
                    </a:cubicBezTo>
                    <a:cubicBezTo>
                      <a:pt x="137" y="131"/>
                      <a:pt x="112" y="152"/>
                      <a:pt x="80" y="160"/>
                    </a:cubicBezTo>
                    <a:cubicBezTo>
                      <a:pt x="65" y="163"/>
                      <a:pt x="49" y="164"/>
                      <a:pt x="34" y="162"/>
                    </a:cubicBezTo>
                    <a:lnTo>
                      <a:pt x="36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8" name="Freeform 43"/>
              <p:cNvSpPr>
                <a:spLocks noEditPoints="1"/>
              </p:cNvSpPr>
              <p:nvPr userDrawn="1"/>
            </p:nvSpPr>
            <p:spPr bwMode="auto">
              <a:xfrm>
                <a:off x="343" y="294"/>
                <a:ext cx="413" cy="414"/>
              </a:xfrm>
              <a:custGeom>
                <a:avLst/>
                <a:gdLst>
                  <a:gd name="T0" fmla="*/ 1176 w 2069"/>
                  <a:gd name="T1" fmla="*/ 2060 h 2070"/>
                  <a:gd name="T2" fmla="*/ 1386 w 2069"/>
                  <a:gd name="T3" fmla="*/ 2008 h 2070"/>
                  <a:gd name="T4" fmla="*/ 26 w 2069"/>
                  <a:gd name="T5" fmla="*/ 1266 h 2070"/>
                  <a:gd name="T6" fmla="*/ 0 w 2069"/>
                  <a:gd name="T7" fmla="*/ 1052 h 2070"/>
                  <a:gd name="T8" fmla="*/ 460 w 2069"/>
                  <a:gd name="T9" fmla="*/ 174 h 2070"/>
                  <a:gd name="T10" fmla="*/ 842 w 2069"/>
                  <a:gd name="T11" fmla="*/ 668 h 2070"/>
                  <a:gd name="T12" fmla="*/ 33 w 2069"/>
                  <a:gd name="T13" fmla="*/ 771 h 2070"/>
                  <a:gd name="T14" fmla="*/ 647 w 2069"/>
                  <a:gd name="T15" fmla="*/ 888 h 2070"/>
                  <a:gd name="T16" fmla="*/ 683 w 2069"/>
                  <a:gd name="T17" fmla="*/ 61 h 2070"/>
                  <a:gd name="T18" fmla="*/ 935 w 2069"/>
                  <a:gd name="T19" fmla="*/ 633 h 2070"/>
                  <a:gd name="T20" fmla="*/ 0 w 2069"/>
                  <a:gd name="T21" fmla="*/ 1018 h 2070"/>
                  <a:gd name="T22" fmla="*/ 623 w 2069"/>
                  <a:gd name="T23" fmla="*/ 985 h 2070"/>
                  <a:gd name="T24" fmla="*/ 126 w 2069"/>
                  <a:gd name="T25" fmla="*/ 539 h 2070"/>
                  <a:gd name="T26" fmla="*/ 694 w 2069"/>
                  <a:gd name="T27" fmla="*/ 800 h 2070"/>
                  <a:gd name="T28" fmla="*/ 1820 w 2069"/>
                  <a:gd name="T29" fmla="*/ 361 h 2070"/>
                  <a:gd name="T30" fmla="*/ 1375 w 2069"/>
                  <a:gd name="T31" fmla="*/ 800 h 2070"/>
                  <a:gd name="T32" fmla="*/ 1958 w 2069"/>
                  <a:gd name="T33" fmla="*/ 569 h 2070"/>
                  <a:gd name="T34" fmla="*/ 1421 w 2069"/>
                  <a:gd name="T35" fmla="*/ 888 h 2070"/>
                  <a:gd name="T36" fmla="*/ 1636 w 2069"/>
                  <a:gd name="T37" fmla="*/ 193 h 2070"/>
                  <a:gd name="T38" fmla="*/ 1309 w 2069"/>
                  <a:gd name="T39" fmla="*/ 725 h 2070"/>
                  <a:gd name="T40" fmla="*/ 926 w 2069"/>
                  <a:gd name="T41" fmla="*/ 6 h 2070"/>
                  <a:gd name="T42" fmla="*/ 1143 w 2069"/>
                  <a:gd name="T43" fmla="*/ 6 h 2070"/>
                  <a:gd name="T44" fmla="*/ 1133 w 2069"/>
                  <a:gd name="T45" fmla="*/ 633 h 2070"/>
                  <a:gd name="T46" fmla="*/ 1386 w 2069"/>
                  <a:gd name="T47" fmla="*/ 61 h 2070"/>
                  <a:gd name="T48" fmla="*/ 1227 w 2069"/>
                  <a:gd name="T49" fmla="*/ 668 h 2070"/>
                  <a:gd name="T50" fmla="*/ 1608 w 2069"/>
                  <a:gd name="T51" fmla="*/ 174 h 2070"/>
                  <a:gd name="T52" fmla="*/ 760 w 2069"/>
                  <a:gd name="T53" fmla="*/ 725 h 2070"/>
                  <a:gd name="T54" fmla="*/ 433 w 2069"/>
                  <a:gd name="T55" fmla="*/ 193 h 2070"/>
                  <a:gd name="T56" fmla="*/ 1227 w 2069"/>
                  <a:gd name="T57" fmla="*/ 1402 h 2070"/>
                  <a:gd name="T58" fmla="*/ 1417 w 2069"/>
                  <a:gd name="T59" fmla="*/ 1997 h 2070"/>
                  <a:gd name="T60" fmla="*/ 1309 w 2069"/>
                  <a:gd name="T61" fmla="*/ 1345 h 2070"/>
                  <a:gd name="T62" fmla="*/ 1636 w 2069"/>
                  <a:gd name="T63" fmla="*/ 1877 h 2070"/>
                  <a:gd name="T64" fmla="*/ 1421 w 2069"/>
                  <a:gd name="T65" fmla="*/ 1182 h 2070"/>
                  <a:gd name="T66" fmla="*/ 1958 w 2069"/>
                  <a:gd name="T67" fmla="*/ 1501 h 2070"/>
                  <a:gd name="T68" fmla="*/ 647 w 2069"/>
                  <a:gd name="T69" fmla="*/ 1182 h 2070"/>
                  <a:gd name="T70" fmla="*/ 33 w 2069"/>
                  <a:gd name="T71" fmla="*/ 1299 h 2070"/>
                  <a:gd name="T72" fmla="*/ 2043 w 2069"/>
                  <a:gd name="T73" fmla="*/ 803 h 2070"/>
                  <a:gd name="T74" fmla="*/ 1445 w 2069"/>
                  <a:gd name="T75" fmla="*/ 985 h 2070"/>
                  <a:gd name="T76" fmla="*/ 1445 w 2069"/>
                  <a:gd name="T77" fmla="*/ 1085 h 2070"/>
                  <a:gd name="T78" fmla="*/ 2043 w 2069"/>
                  <a:gd name="T79" fmla="*/ 1266 h 2070"/>
                  <a:gd name="T80" fmla="*/ 1375 w 2069"/>
                  <a:gd name="T81" fmla="*/ 1270 h 2070"/>
                  <a:gd name="T82" fmla="*/ 1820 w 2069"/>
                  <a:gd name="T83" fmla="*/ 1709 h 2070"/>
                  <a:gd name="T84" fmla="*/ 1034 w 2069"/>
                  <a:gd name="T85" fmla="*/ 1449 h 2070"/>
                  <a:gd name="T86" fmla="*/ 1034 w 2069"/>
                  <a:gd name="T87" fmla="*/ 2070 h 2070"/>
                  <a:gd name="T88" fmla="*/ 1034 w 2069"/>
                  <a:gd name="T89" fmla="*/ 1449 h 2070"/>
                  <a:gd name="T90" fmla="*/ 433 w 2069"/>
                  <a:gd name="T91" fmla="*/ 1877 h 2070"/>
                  <a:gd name="T92" fmla="*/ 760 w 2069"/>
                  <a:gd name="T93" fmla="*/ 1345 h 2070"/>
                  <a:gd name="T94" fmla="*/ 249 w 2069"/>
                  <a:gd name="T95" fmla="*/ 1709 h 2070"/>
                  <a:gd name="T96" fmla="*/ 694 w 2069"/>
                  <a:gd name="T97" fmla="*/ 1270 h 2070"/>
                  <a:gd name="T98" fmla="*/ 652 w 2069"/>
                  <a:gd name="T99" fmla="*/ 1997 h 2070"/>
                  <a:gd name="T100" fmla="*/ 842 w 2069"/>
                  <a:gd name="T101" fmla="*/ 1402 h 2070"/>
                  <a:gd name="T102" fmla="*/ 893 w 2069"/>
                  <a:gd name="T103" fmla="*/ 2060 h 2070"/>
                  <a:gd name="T104" fmla="*/ 935 w 2069"/>
                  <a:gd name="T105" fmla="*/ 1437 h 2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69" h="2070">
                    <a:moveTo>
                      <a:pt x="1386" y="2008"/>
                    </a:moveTo>
                    <a:cubicBezTo>
                      <a:pt x="1319" y="2033"/>
                      <a:pt x="1248" y="2050"/>
                      <a:pt x="1176" y="2060"/>
                    </a:cubicBezTo>
                    <a:cubicBezTo>
                      <a:pt x="1133" y="1437"/>
                      <a:pt x="1133" y="1437"/>
                      <a:pt x="1133" y="1437"/>
                    </a:cubicBezTo>
                    <a:lnTo>
                      <a:pt x="1386" y="2008"/>
                    </a:lnTo>
                    <a:close/>
                    <a:moveTo>
                      <a:pt x="0" y="1052"/>
                    </a:moveTo>
                    <a:cubicBezTo>
                      <a:pt x="1" y="1125"/>
                      <a:pt x="10" y="1197"/>
                      <a:pt x="26" y="1266"/>
                    </a:cubicBezTo>
                    <a:cubicBezTo>
                      <a:pt x="623" y="1085"/>
                      <a:pt x="623" y="1085"/>
                      <a:pt x="623" y="1085"/>
                    </a:cubicBezTo>
                    <a:lnTo>
                      <a:pt x="0" y="1052"/>
                    </a:lnTo>
                    <a:close/>
                    <a:moveTo>
                      <a:pt x="842" y="668"/>
                    </a:moveTo>
                    <a:cubicBezTo>
                      <a:pt x="460" y="174"/>
                      <a:pt x="460" y="174"/>
                      <a:pt x="460" y="174"/>
                    </a:cubicBezTo>
                    <a:cubicBezTo>
                      <a:pt x="520" y="134"/>
                      <a:pt x="584" y="100"/>
                      <a:pt x="652" y="73"/>
                    </a:cubicBezTo>
                    <a:lnTo>
                      <a:pt x="842" y="668"/>
                    </a:lnTo>
                    <a:close/>
                    <a:moveTo>
                      <a:pt x="647" y="888"/>
                    </a:moveTo>
                    <a:cubicBezTo>
                      <a:pt x="33" y="771"/>
                      <a:pt x="33" y="771"/>
                      <a:pt x="33" y="771"/>
                    </a:cubicBezTo>
                    <a:cubicBezTo>
                      <a:pt x="52" y="700"/>
                      <a:pt x="78" y="633"/>
                      <a:pt x="110" y="569"/>
                    </a:cubicBezTo>
                    <a:lnTo>
                      <a:pt x="647" y="888"/>
                    </a:lnTo>
                    <a:close/>
                    <a:moveTo>
                      <a:pt x="935" y="633"/>
                    </a:moveTo>
                    <a:cubicBezTo>
                      <a:pt x="683" y="61"/>
                      <a:pt x="683" y="61"/>
                      <a:pt x="683" y="61"/>
                    </a:cubicBezTo>
                    <a:cubicBezTo>
                      <a:pt x="750" y="37"/>
                      <a:pt x="820" y="20"/>
                      <a:pt x="893" y="10"/>
                    </a:cubicBezTo>
                    <a:lnTo>
                      <a:pt x="935" y="633"/>
                    </a:lnTo>
                    <a:close/>
                    <a:moveTo>
                      <a:pt x="623" y="985"/>
                    </a:moveTo>
                    <a:cubicBezTo>
                      <a:pt x="0" y="1018"/>
                      <a:pt x="0" y="1018"/>
                      <a:pt x="0" y="1018"/>
                    </a:cubicBezTo>
                    <a:cubicBezTo>
                      <a:pt x="1" y="945"/>
                      <a:pt x="10" y="873"/>
                      <a:pt x="26" y="803"/>
                    </a:cubicBezTo>
                    <a:lnTo>
                      <a:pt x="623" y="985"/>
                    </a:lnTo>
                    <a:close/>
                    <a:moveTo>
                      <a:pt x="694" y="800"/>
                    </a:moveTo>
                    <a:cubicBezTo>
                      <a:pt x="126" y="539"/>
                      <a:pt x="126" y="539"/>
                      <a:pt x="126" y="539"/>
                    </a:cubicBezTo>
                    <a:cubicBezTo>
                      <a:pt x="161" y="476"/>
                      <a:pt x="202" y="416"/>
                      <a:pt x="249" y="361"/>
                    </a:cubicBezTo>
                    <a:lnTo>
                      <a:pt x="694" y="800"/>
                    </a:lnTo>
                    <a:close/>
                    <a:moveTo>
                      <a:pt x="1375" y="800"/>
                    </a:moveTo>
                    <a:cubicBezTo>
                      <a:pt x="1820" y="361"/>
                      <a:pt x="1820" y="361"/>
                      <a:pt x="1820" y="361"/>
                    </a:cubicBezTo>
                    <a:cubicBezTo>
                      <a:pt x="1867" y="416"/>
                      <a:pt x="1908" y="476"/>
                      <a:pt x="1943" y="539"/>
                    </a:cubicBezTo>
                    <a:lnTo>
                      <a:pt x="1375" y="800"/>
                    </a:lnTo>
                    <a:close/>
                    <a:moveTo>
                      <a:pt x="1421" y="888"/>
                    </a:moveTo>
                    <a:cubicBezTo>
                      <a:pt x="1958" y="569"/>
                      <a:pt x="1958" y="569"/>
                      <a:pt x="1958" y="569"/>
                    </a:cubicBezTo>
                    <a:cubicBezTo>
                      <a:pt x="1991" y="633"/>
                      <a:pt x="2017" y="700"/>
                      <a:pt x="2035" y="771"/>
                    </a:cubicBezTo>
                    <a:lnTo>
                      <a:pt x="1421" y="888"/>
                    </a:lnTo>
                    <a:close/>
                    <a:moveTo>
                      <a:pt x="1309" y="725"/>
                    </a:moveTo>
                    <a:cubicBezTo>
                      <a:pt x="1636" y="193"/>
                      <a:pt x="1636" y="193"/>
                      <a:pt x="1636" y="193"/>
                    </a:cubicBezTo>
                    <a:cubicBezTo>
                      <a:pt x="1695" y="235"/>
                      <a:pt x="1749" y="283"/>
                      <a:pt x="1798" y="336"/>
                    </a:cubicBezTo>
                    <a:lnTo>
                      <a:pt x="1309" y="725"/>
                    </a:lnTo>
                    <a:close/>
                    <a:moveTo>
                      <a:pt x="1034" y="621"/>
                    </a:moveTo>
                    <a:cubicBezTo>
                      <a:pt x="926" y="6"/>
                      <a:pt x="926" y="6"/>
                      <a:pt x="926" y="6"/>
                    </a:cubicBezTo>
                    <a:cubicBezTo>
                      <a:pt x="962" y="2"/>
                      <a:pt x="998" y="0"/>
                      <a:pt x="1034" y="0"/>
                    </a:cubicBezTo>
                    <a:cubicBezTo>
                      <a:pt x="1071" y="0"/>
                      <a:pt x="1107" y="2"/>
                      <a:pt x="1143" y="6"/>
                    </a:cubicBezTo>
                    <a:lnTo>
                      <a:pt x="1034" y="621"/>
                    </a:lnTo>
                    <a:close/>
                    <a:moveTo>
                      <a:pt x="1133" y="633"/>
                    </a:moveTo>
                    <a:cubicBezTo>
                      <a:pt x="1176" y="10"/>
                      <a:pt x="1176" y="10"/>
                      <a:pt x="1176" y="10"/>
                    </a:cubicBezTo>
                    <a:cubicBezTo>
                      <a:pt x="1248" y="20"/>
                      <a:pt x="1319" y="37"/>
                      <a:pt x="1386" y="61"/>
                    </a:cubicBezTo>
                    <a:lnTo>
                      <a:pt x="1133" y="633"/>
                    </a:lnTo>
                    <a:close/>
                    <a:moveTo>
                      <a:pt x="1227" y="668"/>
                    </a:moveTo>
                    <a:cubicBezTo>
                      <a:pt x="1417" y="73"/>
                      <a:pt x="1417" y="73"/>
                      <a:pt x="1417" y="73"/>
                    </a:cubicBezTo>
                    <a:cubicBezTo>
                      <a:pt x="1484" y="100"/>
                      <a:pt x="1549" y="134"/>
                      <a:pt x="1608" y="174"/>
                    </a:cubicBezTo>
                    <a:lnTo>
                      <a:pt x="1227" y="668"/>
                    </a:lnTo>
                    <a:close/>
                    <a:moveTo>
                      <a:pt x="760" y="725"/>
                    </a:moveTo>
                    <a:cubicBezTo>
                      <a:pt x="271" y="336"/>
                      <a:pt x="271" y="336"/>
                      <a:pt x="271" y="336"/>
                    </a:cubicBezTo>
                    <a:cubicBezTo>
                      <a:pt x="320" y="283"/>
                      <a:pt x="374" y="235"/>
                      <a:pt x="433" y="193"/>
                    </a:cubicBezTo>
                    <a:lnTo>
                      <a:pt x="760" y="725"/>
                    </a:lnTo>
                    <a:close/>
                    <a:moveTo>
                      <a:pt x="1227" y="1402"/>
                    </a:moveTo>
                    <a:cubicBezTo>
                      <a:pt x="1608" y="1896"/>
                      <a:pt x="1608" y="1896"/>
                      <a:pt x="1608" y="1896"/>
                    </a:cubicBezTo>
                    <a:cubicBezTo>
                      <a:pt x="1549" y="1936"/>
                      <a:pt x="1484" y="1970"/>
                      <a:pt x="1417" y="1997"/>
                    </a:cubicBezTo>
                    <a:lnTo>
                      <a:pt x="1227" y="1402"/>
                    </a:lnTo>
                    <a:close/>
                    <a:moveTo>
                      <a:pt x="1309" y="1345"/>
                    </a:moveTo>
                    <a:cubicBezTo>
                      <a:pt x="1798" y="1734"/>
                      <a:pt x="1798" y="1734"/>
                      <a:pt x="1798" y="1734"/>
                    </a:cubicBezTo>
                    <a:cubicBezTo>
                      <a:pt x="1749" y="1787"/>
                      <a:pt x="1695" y="1835"/>
                      <a:pt x="1636" y="1877"/>
                    </a:cubicBezTo>
                    <a:lnTo>
                      <a:pt x="1309" y="1345"/>
                    </a:lnTo>
                    <a:close/>
                    <a:moveTo>
                      <a:pt x="1421" y="1182"/>
                    </a:moveTo>
                    <a:cubicBezTo>
                      <a:pt x="2035" y="1299"/>
                      <a:pt x="2035" y="1299"/>
                      <a:pt x="2035" y="1299"/>
                    </a:cubicBezTo>
                    <a:cubicBezTo>
                      <a:pt x="2017" y="1369"/>
                      <a:pt x="1991" y="1437"/>
                      <a:pt x="1958" y="1501"/>
                    </a:cubicBezTo>
                    <a:lnTo>
                      <a:pt x="1421" y="1182"/>
                    </a:lnTo>
                    <a:close/>
                    <a:moveTo>
                      <a:pt x="647" y="1182"/>
                    </a:moveTo>
                    <a:cubicBezTo>
                      <a:pt x="110" y="1501"/>
                      <a:pt x="110" y="1501"/>
                      <a:pt x="110" y="1501"/>
                    </a:cubicBezTo>
                    <a:cubicBezTo>
                      <a:pt x="78" y="1437"/>
                      <a:pt x="52" y="1369"/>
                      <a:pt x="33" y="1299"/>
                    </a:cubicBezTo>
                    <a:lnTo>
                      <a:pt x="647" y="1182"/>
                    </a:lnTo>
                    <a:close/>
                    <a:moveTo>
                      <a:pt x="2043" y="803"/>
                    </a:moveTo>
                    <a:cubicBezTo>
                      <a:pt x="2059" y="873"/>
                      <a:pt x="2068" y="945"/>
                      <a:pt x="2069" y="1018"/>
                    </a:cubicBezTo>
                    <a:cubicBezTo>
                      <a:pt x="1445" y="985"/>
                      <a:pt x="1445" y="985"/>
                      <a:pt x="1445" y="985"/>
                    </a:cubicBezTo>
                    <a:lnTo>
                      <a:pt x="2043" y="803"/>
                    </a:lnTo>
                    <a:close/>
                    <a:moveTo>
                      <a:pt x="1445" y="1085"/>
                    </a:moveTo>
                    <a:cubicBezTo>
                      <a:pt x="2069" y="1052"/>
                      <a:pt x="2069" y="1052"/>
                      <a:pt x="2069" y="1052"/>
                    </a:cubicBezTo>
                    <a:cubicBezTo>
                      <a:pt x="2068" y="1125"/>
                      <a:pt x="2059" y="1197"/>
                      <a:pt x="2043" y="1266"/>
                    </a:cubicBezTo>
                    <a:lnTo>
                      <a:pt x="1445" y="1085"/>
                    </a:lnTo>
                    <a:close/>
                    <a:moveTo>
                      <a:pt x="1375" y="1270"/>
                    </a:moveTo>
                    <a:cubicBezTo>
                      <a:pt x="1943" y="1531"/>
                      <a:pt x="1943" y="1531"/>
                      <a:pt x="1943" y="1531"/>
                    </a:cubicBezTo>
                    <a:cubicBezTo>
                      <a:pt x="1908" y="1594"/>
                      <a:pt x="1867" y="1654"/>
                      <a:pt x="1820" y="1709"/>
                    </a:cubicBezTo>
                    <a:lnTo>
                      <a:pt x="1375" y="1270"/>
                    </a:lnTo>
                    <a:close/>
                    <a:moveTo>
                      <a:pt x="1034" y="1449"/>
                    </a:moveTo>
                    <a:cubicBezTo>
                      <a:pt x="1143" y="2064"/>
                      <a:pt x="1143" y="2064"/>
                      <a:pt x="1143" y="2064"/>
                    </a:cubicBezTo>
                    <a:cubicBezTo>
                      <a:pt x="1107" y="2068"/>
                      <a:pt x="1071" y="2070"/>
                      <a:pt x="1034" y="2070"/>
                    </a:cubicBezTo>
                    <a:cubicBezTo>
                      <a:pt x="998" y="2070"/>
                      <a:pt x="962" y="2068"/>
                      <a:pt x="926" y="2064"/>
                    </a:cubicBezTo>
                    <a:lnTo>
                      <a:pt x="1034" y="1449"/>
                    </a:lnTo>
                    <a:close/>
                    <a:moveTo>
                      <a:pt x="760" y="1345"/>
                    </a:moveTo>
                    <a:cubicBezTo>
                      <a:pt x="433" y="1877"/>
                      <a:pt x="433" y="1877"/>
                      <a:pt x="433" y="1877"/>
                    </a:cubicBezTo>
                    <a:cubicBezTo>
                      <a:pt x="374" y="1835"/>
                      <a:pt x="320" y="1787"/>
                      <a:pt x="271" y="1733"/>
                    </a:cubicBezTo>
                    <a:lnTo>
                      <a:pt x="760" y="1345"/>
                    </a:lnTo>
                    <a:close/>
                    <a:moveTo>
                      <a:pt x="694" y="1270"/>
                    </a:moveTo>
                    <a:cubicBezTo>
                      <a:pt x="249" y="1709"/>
                      <a:pt x="249" y="1709"/>
                      <a:pt x="249" y="1709"/>
                    </a:cubicBezTo>
                    <a:cubicBezTo>
                      <a:pt x="202" y="1654"/>
                      <a:pt x="161" y="1594"/>
                      <a:pt x="126" y="1531"/>
                    </a:cubicBezTo>
                    <a:lnTo>
                      <a:pt x="694" y="1270"/>
                    </a:lnTo>
                    <a:close/>
                    <a:moveTo>
                      <a:pt x="842" y="1402"/>
                    </a:moveTo>
                    <a:cubicBezTo>
                      <a:pt x="652" y="1997"/>
                      <a:pt x="652" y="1997"/>
                      <a:pt x="652" y="1997"/>
                    </a:cubicBezTo>
                    <a:cubicBezTo>
                      <a:pt x="584" y="1970"/>
                      <a:pt x="520" y="1936"/>
                      <a:pt x="460" y="1896"/>
                    </a:cubicBezTo>
                    <a:lnTo>
                      <a:pt x="842" y="1402"/>
                    </a:lnTo>
                    <a:close/>
                    <a:moveTo>
                      <a:pt x="935" y="1437"/>
                    </a:moveTo>
                    <a:cubicBezTo>
                      <a:pt x="893" y="2060"/>
                      <a:pt x="893" y="2060"/>
                      <a:pt x="893" y="2060"/>
                    </a:cubicBezTo>
                    <a:cubicBezTo>
                      <a:pt x="820" y="2050"/>
                      <a:pt x="750" y="2033"/>
                      <a:pt x="683" y="2009"/>
                    </a:cubicBezTo>
                    <a:lnTo>
                      <a:pt x="935" y="1437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9" name="Oval 44"/>
              <p:cNvSpPr>
                <a:spLocks noChangeArrowheads="1"/>
              </p:cNvSpPr>
              <p:nvPr userDrawn="1"/>
            </p:nvSpPr>
            <p:spPr bwMode="auto">
              <a:xfrm>
                <a:off x="542" y="302"/>
                <a:ext cx="15" cy="14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0" name="Freeform 45"/>
              <p:cNvSpPr>
                <a:spLocks/>
              </p:cNvSpPr>
              <p:nvPr userDrawn="1"/>
            </p:nvSpPr>
            <p:spPr bwMode="auto">
              <a:xfrm>
                <a:off x="698" y="383"/>
                <a:ext cx="17" cy="17"/>
              </a:xfrm>
              <a:custGeom>
                <a:avLst/>
                <a:gdLst>
                  <a:gd name="T0" fmla="*/ 12 w 85"/>
                  <a:gd name="T1" fmla="*/ 64 h 85"/>
                  <a:gd name="T2" fmla="*/ 64 w 85"/>
                  <a:gd name="T3" fmla="*/ 74 h 85"/>
                  <a:gd name="T4" fmla="*/ 73 w 85"/>
                  <a:gd name="T5" fmla="*/ 22 h 85"/>
                  <a:gd name="T6" fmla="*/ 21 w 85"/>
                  <a:gd name="T7" fmla="*/ 12 h 85"/>
                  <a:gd name="T8" fmla="*/ 12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12" y="64"/>
                    </a:moveTo>
                    <a:cubicBezTo>
                      <a:pt x="23" y="81"/>
                      <a:pt x="47" y="85"/>
                      <a:pt x="64" y="74"/>
                    </a:cubicBezTo>
                    <a:cubicBezTo>
                      <a:pt x="81" y="62"/>
                      <a:pt x="85" y="39"/>
                      <a:pt x="73" y="22"/>
                    </a:cubicBezTo>
                    <a:cubicBezTo>
                      <a:pt x="61" y="5"/>
                      <a:pt x="38" y="0"/>
                      <a:pt x="21" y="12"/>
                    </a:cubicBezTo>
                    <a:cubicBezTo>
                      <a:pt x="4" y="24"/>
                      <a:pt x="0" y="47"/>
                      <a:pt x="12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1" name="Oval 46"/>
              <p:cNvSpPr>
                <a:spLocks noChangeArrowheads="1"/>
              </p:cNvSpPr>
              <p:nvPr userDrawn="1"/>
            </p:nvSpPr>
            <p:spPr bwMode="auto">
              <a:xfrm>
                <a:off x="542" y="685"/>
                <a:ext cx="15" cy="15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2" name="Freeform 47"/>
              <p:cNvSpPr>
                <a:spLocks/>
              </p:cNvSpPr>
              <p:nvPr userDrawn="1"/>
            </p:nvSpPr>
            <p:spPr bwMode="auto">
              <a:xfrm>
                <a:off x="383" y="383"/>
                <a:ext cx="17" cy="17"/>
              </a:xfrm>
              <a:custGeom>
                <a:avLst/>
                <a:gdLst>
                  <a:gd name="T0" fmla="*/ 73 w 85"/>
                  <a:gd name="T1" fmla="*/ 64 h 85"/>
                  <a:gd name="T2" fmla="*/ 63 w 85"/>
                  <a:gd name="T3" fmla="*/ 12 h 85"/>
                  <a:gd name="T4" fmla="*/ 11 w 85"/>
                  <a:gd name="T5" fmla="*/ 22 h 85"/>
                  <a:gd name="T6" fmla="*/ 21 w 85"/>
                  <a:gd name="T7" fmla="*/ 74 h 85"/>
                  <a:gd name="T8" fmla="*/ 73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73" y="64"/>
                    </a:moveTo>
                    <a:cubicBezTo>
                      <a:pt x="85" y="47"/>
                      <a:pt x="80" y="24"/>
                      <a:pt x="63" y="12"/>
                    </a:cubicBezTo>
                    <a:cubicBezTo>
                      <a:pt x="46" y="0"/>
                      <a:pt x="23" y="5"/>
                      <a:pt x="11" y="22"/>
                    </a:cubicBezTo>
                    <a:cubicBezTo>
                      <a:pt x="0" y="39"/>
                      <a:pt x="4" y="62"/>
                      <a:pt x="21" y="74"/>
                    </a:cubicBezTo>
                    <a:cubicBezTo>
                      <a:pt x="38" y="85"/>
                      <a:pt x="61" y="81"/>
                      <a:pt x="73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3" name="Freeform 48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4" name="Freeform 4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5" name="Freeform 50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  <a:gd name="T8" fmla="*/ 121 w 12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121" y="22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6" name="Freeform 51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7" name="Freeform 52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  <a:gd name="T8" fmla="*/ 3 w 104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8" name="Freeform 53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9" name="Freeform 54"/>
              <p:cNvSpPr>
                <a:spLocks/>
              </p:cNvSpPr>
              <p:nvPr userDrawn="1"/>
            </p:nvSpPr>
            <p:spPr bwMode="auto">
              <a:xfrm>
                <a:off x="517" y="469"/>
                <a:ext cx="60" cy="69"/>
              </a:xfrm>
              <a:custGeom>
                <a:avLst/>
                <a:gdLst>
                  <a:gd name="T0" fmla="*/ 302 w 302"/>
                  <a:gd name="T1" fmla="*/ 302 h 347"/>
                  <a:gd name="T2" fmla="*/ 256 w 302"/>
                  <a:gd name="T3" fmla="*/ 321 h 347"/>
                  <a:gd name="T4" fmla="*/ 219 w 302"/>
                  <a:gd name="T5" fmla="*/ 321 h 347"/>
                  <a:gd name="T6" fmla="*/ 167 w 302"/>
                  <a:gd name="T7" fmla="*/ 347 h 347"/>
                  <a:gd name="T8" fmla="*/ 153 w 302"/>
                  <a:gd name="T9" fmla="*/ 347 h 347"/>
                  <a:gd name="T10" fmla="*/ 102 w 302"/>
                  <a:gd name="T11" fmla="*/ 321 h 347"/>
                  <a:gd name="T12" fmla="*/ 64 w 302"/>
                  <a:gd name="T13" fmla="*/ 321 h 347"/>
                  <a:gd name="T14" fmla="*/ 0 w 302"/>
                  <a:gd name="T15" fmla="*/ 257 h 347"/>
                  <a:gd name="T16" fmla="*/ 0 w 302"/>
                  <a:gd name="T17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347">
                    <a:moveTo>
                      <a:pt x="302" y="302"/>
                    </a:moveTo>
                    <a:cubicBezTo>
                      <a:pt x="291" y="314"/>
                      <a:pt x="274" y="321"/>
                      <a:pt x="256" y="321"/>
                    </a:cubicBezTo>
                    <a:cubicBezTo>
                      <a:pt x="219" y="321"/>
                      <a:pt x="219" y="321"/>
                      <a:pt x="219" y="321"/>
                    </a:cubicBezTo>
                    <a:cubicBezTo>
                      <a:pt x="198" y="321"/>
                      <a:pt x="179" y="331"/>
                      <a:pt x="167" y="347"/>
                    </a:cubicBezTo>
                    <a:cubicBezTo>
                      <a:pt x="153" y="347"/>
                      <a:pt x="153" y="347"/>
                      <a:pt x="153" y="347"/>
                    </a:cubicBezTo>
                    <a:cubicBezTo>
                      <a:pt x="142" y="331"/>
                      <a:pt x="123" y="321"/>
                      <a:pt x="102" y="321"/>
                    </a:cubicBezTo>
                    <a:cubicBezTo>
                      <a:pt x="64" y="321"/>
                      <a:pt x="64" y="321"/>
                      <a:pt x="64" y="321"/>
                    </a:cubicBezTo>
                    <a:cubicBezTo>
                      <a:pt x="29" y="321"/>
                      <a:pt x="0" y="292"/>
                      <a:pt x="0" y="257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30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0" name="Freeform 55"/>
              <p:cNvSpPr>
                <a:spLocks/>
              </p:cNvSpPr>
              <p:nvPr userDrawn="1"/>
            </p:nvSpPr>
            <p:spPr bwMode="auto">
              <a:xfrm>
                <a:off x="517" y="469"/>
                <a:ext cx="64" cy="60"/>
              </a:xfrm>
              <a:custGeom>
                <a:avLst/>
                <a:gdLst>
                  <a:gd name="T0" fmla="*/ 0 w 321"/>
                  <a:gd name="T1" fmla="*/ 0 h 302"/>
                  <a:gd name="T2" fmla="*/ 321 w 321"/>
                  <a:gd name="T3" fmla="*/ 0 h 302"/>
                  <a:gd name="T4" fmla="*/ 321 w 321"/>
                  <a:gd name="T5" fmla="*/ 257 h 302"/>
                  <a:gd name="T6" fmla="*/ 302 w 321"/>
                  <a:gd name="T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02">
                    <a:moveTo>
                      <a:pt x="0" y="0"/>
                    </a:moveTo>
                    <a:cubicBezTo>
                      <a:pt x="321" y="0"/>
                      <a:pt x="321" y="0"/>
                      <a:pt x="321" y="0"/>
                    </a:cubicBezTo>
                    <a:cubicBezTo>
                      <a:pt x="321" y="257"/>
                      <a:pt x="321" y="257"/>
                      <a:pt x="321" y="257"/>
                    </a:cubicBezTo>
                    <a:cubicBezTo>
                      <a:pt x="321" y="275"/>
                      <a:pt x="314" y="290"/>
                      <a:pt x="302" y="3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1" name="Freeform 56"/>
              <p:cNvSpPr>
                <a:spLocks noEditPoints="1"/>
              </p:cNvSpPr>
              <p:nvPr userDrawn="1"/>
            </p:nvSpPr>
            <p:spPr bwMode="auto">
              <a:xfrm>
                <a:off x="514" y="466"/>
                <a:ext cx="70" cy="76"/>
              </a:xfrm>
              <a:custGeom>
                <a:avLst/>
                <a:gdLst>
                  <a:gd name="T0" fmla="*/ 354 w 354"/>
                  <a:gd name="T1" fmla="*/ 273 h 383"/>
                  <a:gd name="T2" fmla="*/ 273 w 354"/>
                  <a:gd name="T3" fmla="*/ 354 h 383"/>
                  <a:gd name="T4" fmla="*/ 236 w 354"/>
                  <a:gd name="T5" fmla="*/ 354 h 383"/>
                  <a:gd name="T6" fmla="*/ 192 w 354"/>
                  <a:gd name="T7" fmla="*/ 383 h 383"/>
                  <a:gd name="T8" fmla="*/ 163 w 354"/>
                  <a:gd name="T9" fmla="*/ 383 h 383"/>
                  <a:gd name="T10" fmla="*/ 119 w 354"/>
                  <a:gd name="T11" fmla="*/ 354 h 383"/>
                  <a:gd name="T12" fmla="*/ 81 w 354"/>
                  <a:gd name="T13" fmla="*/ 354 h 383"/>
                  <a:gd name="T14" fmla="*/ 0 w 354"/>
                  <a:gd name="T15" fmla="*/ 273 h 383"/>
                  <a:gd name="T16" fmla="*/ 0 w 354"/>
                  <a:gd name="T17" fmla="*/ 0 h 383"/>
                  <a:gd name="T18" fmla="*/ 354 w 354"/>
                  <a:gd name="T19" fmla="*/ 0 h 383"/>
                  <a:gd name="T20" fmla="*/ 354 w 354"/>
                  <a:gd name="T21" fmla="*/ 273 h 383"/>
                  <a:gd name="T22" fmla="*/ 321 w 354"/>
                  <a:gd name="T23" fmla="*/ 33 h 383"/>
                  <a:gd name="T24" fmla="*/ 33 w 354"/>
                  <a:gd name="T25" fmla="*/ 33 h 383"/>
                  <a:gd name="T26" fmla="*/ 33 w 354"/>
                  <a:gd name="T27" fmla="*/ 273 h 383"/>
                  <a:gd name="T28" fmla="*/ 81 w 354"/>
                  <a:gd name="T29" fmla="*/ 321 h 383"/>
                  <a:gd name="T30" fmla="*/ 119 w 354"/>
                  <a:gd name="T31" fmla="*/ 321 h 383"/>
                  <a:gd name="T32" fmla="*/ 177 w 354"/>
                  <a:gd name="T33" fmla="*/ 346 h 383"/>
                  <a:gd name="T34" fmla="*/ 178 w 354"/>
                  <a:gd name="T35" fmla="*/ 346 h 383"/>
                  <a:gd name="T36" fmla="*/ 236 w 354"/>
                  <a:gd name="T37" fmla="*/ 321 h 383"/>
                  <a:gd name="T38" fmla="*/ 273 w 354"/>
                  <a:gd name="T39" fmla="*/ 321 h 383"/>
                  <a:gd name="T40" fmla="*/ 321 w 354"/>
                  <a:gd name="T41" fmla="*/ 273 h 383"/>
                  <a:gd name="T42" fmla="*/ 321 w 354"/>
                  <a:gd name="T43" fmla="*/ 3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4" h="383">
                    <a:moveTo>
                      <a:pt x="354" y="273"/>
                    </a:moveTo>
                    <a:cubicBezTo>
                      <a:pt x="354" y="318"/>
                      <a:pt x="318" y="354"/>
                      <a:pt x="273" y="354"/>
                    </a:cubicBezTo>
                    <a:cubicBezTo>
                      <a:pt x="236" y="354"/>
                      <a:pt x="236" y="354"/>
                      <a:pt x="236" y="354"/>
                    </a:cubicBezTo>
                    <a:cubicBezTo>
                      <a:pt x="216" y="354"/>
                      <a:pt x="199" y="366"/>
                      <a:pt x="192" y="383"/>
                    </a:cubicBezTo>
                    <a:cubicBezTo>
                      <a:pt x="163" y="383"/>
                      <a:pt x="163" y="383"/>
                      <a:pt x="163" y="383"/>
                    </a:cubicBezTo>
                    <a:cubicBezTo>
                      <a:pt x="156" y="366"/>
                      <a:pt x="139" y="354"/>
                      <a:pt x="119" y="354"/>
                    </a:cubicBezTo>
                    <a:cubicBezTo>
                      <a:pt x="81" y="354"/>
                      <a:pt x="81" y="354"/>
                      <a:pt x="81" y="354"/>
                    </a:cubicBezTo>
                    <a:cubicBezTo>
                      <a:pt x="37" y="354"/>
                      <a:pt x="0" y="318"/>
                      <a:pt x="0" y="2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4" y="0"/>
                      <a:pt x="354" y="0"/>
                      <a:pt x="354" y="0"/>
                    </a:cubicBezTo>
                    <a:lnTo>
                      <a:pt x="354" y="273"/>
                    </a:lnTo>
                    <a:close/>
                    <a:moveTo>
                      <a:pt x="321" y="33"/>
                    </a:move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273"/>
                      <a:pt x="33" y="273"/>
                      <a:pt x="33" y="273"/>
                    </a:cubicBezTo>
                    <a:cubicBezTo>
                      <a:pt x="33" y="299"/>
                      <a:pt x="55" y="321"/>
                      <a:pt x="81" y="321"/>
                    </a:cubicBezTo>
                    <a:cubicBezTo>
                      <a:pt x="119" y="321"/>
                      <a:pt x="119" y="321"/>
                      <a:pt x="119" y="321"/>
                    </a:cubicBezTo>
                    <a:cubicBezTo>
                      <a:pt x="142" y="321"/>
                      <a:pt x="162" y="330"/>
                      <a:pt x="177" y="346"/>
                    </a:cubicBezTo>
                    <a:cubicBezTo>
                      <a:pt x="178" y="346"/>
                      <a:pt x="178" y="346"/>
                      <a:pt x="178" y="346"/>
                    </a:cubicBezTo>
                    <a:cubicBezTo>
                      <a:pt x="193" y="330"/>
                      <a:pt x="213" y="321"/>
                      <a:pt x="236" y="321"/>
                    </a:cubicBezTo>
                    <a:cubicBezTo>
                      <a:pt x="273" y="321"/>
                      <a:pt x="273" y="321"/>
                      <a:pt x="273" y="321"/>
                    </a:cubicBezTo>
                    <a:cubicBezTo>
                      <a:pt x="300" y="321"/>
                      <a:pt x="321" y="299"/>
                      <a:pt x="321" y="273"/>
                    </a:cubicBezTo>
                    <a:lnTo>
                      <a:pt x="321" y="33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2" name="Freeform 57"/>
              <p:cNvSpPr>
                <a:spLocks noEditPoints="1"/>
              </p:cNvSpPr>
              <p:nvPr userDrawn="1"/>
            </p:nvSpPr>
            <p:spPr bwMode="auto">
              <a:xfrm>
                <a:off x="814" y="446"/>
                <a:ext cx="1186" cy="132"/>
              </a:xfrm>
              <a:custGeom>
                <a:avLst/>
                <a:gdLst>
                  <a:gd name="T0" fmla="*/ 3083 w 5938"/>
                  <a:gd name="T1" fmla="*/ 304 h 658"/>
                  <a:gd name="T2" fmla="*/ 2597 w 5938"/>
                  <a:gd name="T3" fmla="*/ 32 h 658"/>
                  <a:gd name="T4" fmla="*/ 2895 w 5938"/>
                  <a:gd name="T5" fmla="*/ 449 h 658"/>
                  <a:gd name="T6" fmla="*/ 3522 w 5938"/>
                  <a:gd name="T7" fmla="*/ 421 h 658"/>
                  <a:gd name="T8" fmla="*/ 3433 w 5938"/>
                  <a:gd name="T9" fmla="*/ 317 h 658"/>
                  <a:gd name="T10" fmla="*/ 3359 w 5938"/>
                  <a:gd name="T11" fmla="*/ 488 h 658"/>
                  <a:gd name="T12" fmla="*/ 3186 w 5938"/>
                  <a:gd name="T13" fmla="*/ 237 h 658"/>
                  <a:gd name="T14" fmla="*/ 3445 w 5938"/>
                  <a:gd name="T15" fmla="*/ 180 h 658"/>
                  <a:gd name="T16" fmla="*/ 3598 w 5938"/>
                  <a:gd name="T17" fmla="*/ 464 h 658"/>
                  <a:gd name="T18" fmla="*/ 3716 w 5938"/>
                  <a:gd name="T19" fmla="*/ 172 h 658"/>
                  <a:gd name="T20" fmla="*/ 3681 w 5938"/>
                  <a:gd name="T21" fmla="*/ 106 h 658"/>
                  <a:gd name="T22" fmla="*/ 3968 w 5938"/>
                  <a:gd name="T23" fmla="*/ 212 h 658"/>
                  <a:gd name="T24" fmla="*/ 4012 w 5938"/>
                  <a:gd name="T25" fmla="*/ 188 h 658"/>
                  <a:gd name="T26" fmla="*/ 3838 w 5938"/>
                  <a:gd name="T27" fmla="*/ 257 h 658"/>
                  <a:gd name="T28" fmla="*/ 4319 w 5938"/>
                  <a:gd name="T29" fmla="*/ 180 h 658"/>
                  <a:gd name="T30" fmla="*/ 4436 w 5938"/>
                  <a:gd name="T31" fmla="*/ 389 h 658"/>
                  <a:gd name="T32" fmla="*/ 4703 w 5938"/>
                  <a:gd name="T33" fmla="*/ 488 h 658"/>
                  <a:gd name="T34" fmla="*/ 4519 w 5938"/>
                  <a:gd name="T35" fmla="*/ 244 h 658"/>
                  <a:gd name="T36" fmla="*/ 4636 w 5938"/>
                  <a:gd name="T37" fmla="*/ 254 h 658"/>
                  <a:gd name="T38" fmla="*/ 4634 w 5938"/>
                  <a:gd name="T39" fmla="*/ 296 h 658"/>
                  <a:gd name="T40" fmla="*/ 4842 w 5938"/>
                  <a:gd name="T41" fmla="*/ 401 h 658"/>
                  <a:gd name="T42" fmla="*/ 5017 w 5938"/>
                  <a:gd name="T43" fmla="*/ 274 h 658"/>
                  <a:gd name="T44" fmla="*/ 4863 w 5938"/>
                  <a:gd name="T45" fmla="*/ 485 h 658"/>
                  <a:gd name="T46" fmla="*/ 5074 w 5938"/>
                  <a:gd name="T47" fmla="*/ 464 h 658"/>
                  <a:gd name="T48" fmla="*/ 5074 w 5938"/>
                  <a:gd name="T49" fmla="*/ 214 h 658"/>
                  <a:gd name="T50" fmla="*/ 5223 w 5938"/>
                  <a:gd name="T51" fmla="*/ 56 h 658"/>
                  <a:gd name="T52" fmla="*/ 5456 w 5938"/>
                  <a:gd name="T53" fmla="*/ 445 h 658"/>
                  <a:gd name="T54" fmla="*/ 5294 w 5938"/>
                  <a:gd name="T55" fmla="*/ 229 h 658"/>
                  <a:gd name="T56" fmla="*/ 5508 w 5938"/>
                  <a:gd name="T57" fmla="*/ 229 h 658"/>
                  <a:gd name="T58" fmla="*/ 5753 w 5938"/>
                  <a:gd name="T59" fmla="*/ 188 h 658"/>
                  <a:gd name="T60" fmla="*/ 5802 w 5938"/>
                  <a:gd name="T61" fmla="*/ 188 h 658"/>
                  <a:gd name="T62" fmla="*/ 5598 w 5938"/>
                  <a:gd name="T63" fmla="*/ 617 h 658"/>
                  <a:gd name="T64" fmla="*/ 552 w 5938"/>
                  <a:gd name="T65" fmla="*/ 34 h 658"/>
                  <a:gd name="T66" fmla="*/ 63 w 5938"/>
                  <a:gd name="T67" fmla="*/ 328 h 658"/>
                  <a:gd name="T68" fmla="*/ 227 w 5938"/>
                  <a:gd name="T69" fmla="*/ 62 h 658"/>
                  <a:gd name="T70" fmla="*/ 437 w 5938"/>
                  <a:gd name="T71" fmla="*/ 137 h 658"/>
                  <a:gd name="T72" fmla="*/ 756 w 5938"/>
                  <a:gd name="T73" fmla="*/ 407 h 658"/>
                  <a:gd name="T74" fmla="*/ 540 w 5938"/>
                  <a:gd name="T75" fmla="*/ 210 h 658"/>
                  <a:gd name="T76" fmla="*/ 667 w 5938"/>
                  <a:gd name="T77" fmla="*/ 229 h 658"/>
                  <a:gd name="T78" fmla="*/ 845 w 5938"/>
                  <a:gd name="T79" fmla="*/ 412 h 658"/>
                  <a:gd name="T80" fmla="*/ 934 w 5938"/>
                  <a:gd name="T81" fmla="*/ 173 h 658"/>
                  <a:gd name="T82" fmla="*/ 1035 w 5938"/>
                  <a:gd name="T83" fmla="*/ 281 h 658"/>
                  <a:gd name="T84" fmla="*/ 1001 w 5938"/>
                  <a:gd name="T85" fmla="*/ 485 h 658"/>
                  <a:gd name="T86" fmla="*/ 1392 w 5938"/>
                  <a:gd name="T87" fmla="*/ 313 h 658"/>
                  <a:gd name="T88" fmla="*/ 1292 w 5938"/>
                  <a:gd name="T89" fmla="*/ 306 h 658"/>
                  <a:gd name="T90" fmla="*/ 1436 w 5938"/>
                  <a:gd name="T91" fmla="*/ 350 h 658"/>
                  <a:gd name="T92" fmla="*/ 1622 w 5938"/>
                  <a:gd name="T93" fmla="*/ 456 h 658"/>
                  <a:gd name="T94" fmla="*/ 1939 w 5938"/>
                  <a:gd name="T95" fmla="*/ 485 h 658"/>
                  <a:gd name="T96" fmla="*/ 1782 w 5938"/>
                  <a:gd name="T97" fmla="*/ 59 h 658"/>
                  <a:gd name="T98" fmla="*/ 2024 w 5938"/>
                  <a:gd name="T99" fmla="*/ 181 h 658"/>
                  <a:gd name="T100" fmla="*/ 1972 w 5938"/>
                  <a:gd name="T101" fmla="*/ 485 h 658"/>
                  <a:gd name="T102" fmla="*/ 1894 w 5938"/>
                  <a:gd name="T103" fmla="*/ 263 h 658"/>
                  <a:gd name="T104" fmla="*/ 2295 w 5938"/>
                  <a:gd name="T105" fmla="*/ 493 h 658"/>
                  <a:gd name="T106" fmla="*/ 2302 w 5938"/>
                  <a:gd name="T107" fmla="*/ 99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938" h="658">
                    <a:moveTo>
                      <a:pt x="2966" y="32"/>
                    </a:moveTo>
                    <a:cubicBezTo>
                      <a:pt x="3155" y="32"/>
                      <a:pt x="3155" y="32"/>
                      <a:pt x="3155" y="32"/>
                    </a:cubicBezTo>
                    <a:cubicBezTo>
                      <a:pt x="3155" y="60"/>
                      <a:pt x="3155" y="60"/>
                      <a:pt x="3155" y="60"/>
                    </a:cubicBezTo>
                    <a:cubicBezTo>
                      <a:pt x="3150" y="60"/>
                      <a:pt x="3150" y="60"/>
                      <a:pt x="3150" y="60"/>
                    </a:cubicBezTo>
                    <a:cubicBezTo>
                      <a:pt x="3092" y="60"/>
                      <a:pt x="3083" y="86"/>
                      <a:pt x="3083" y="121"/>
                    </a:cubicBezTo>
                    <a:cubicBezTo>
                      <a:pt x="3083" y="304"/>
                      <a:pt x="3083" y="304"/>
                      <a:pt x="3083" y="304"/>
                    </a:cubicBezTo>
                    <a:cubicBezTo>
                      <a:pt x="3083" y="467"/>
                      <a:pt x="2964" y="498"/>
                      <a:pt x="2877" y="498"/>
                    </a:cubicBezTo>
                    <a:cubicBezTo>
                      <a:pt x="2745" y="498"/>
                      <a:pt x="2661" y="441"/>
                      <a:pt x="2661" y="328"/>
                    </a:cubicBezTo>
                    <a:cubicBezTo>
                      <a:pt x="2661" y="110"/>
                      <a:pt x="2661" y="110"/>
                      <a:pt x="2661" y="110"/>
                    </a:cubicBezTo>
                    <a:cubicBezTo>
                      <a:pt x="2661" y="73"/>
                      <a:pt x="2651" y="60"/>
                      <a:pt x="2610" y="60"/>
                    </a:cubicBezTo>
                    <a:cubicBezTo>
                      <a:pt x="2597" y="60"/>
                      <a:pt x="2597" y="60"/>
                      <a:pt x="2597" y="60"/>
                    </a:cubicBezTo>
                    <a:cubicBezTo>
                      <a:pt x="2597" y="32"/>
                      <a:pt x="2597" y="32"/>
                      <a:pt x="2597" y="32"/>
                    </a:cubicBezTo>
                    <a:cubicBezTo>
                      <a:pt x="2827" y="32"/>
                      <a:pt x="2827" y="32"/>
                      <a:pt x="2827" y="32"/>
                    </a:cubicBezTo>
                    <a:cubicBezTo>
                      <a:pt x="2827" y="60"/>
                      <a:pt x="2827" y="60"/>
                      <a:pt x="2827" y="60"/>
                    </a:cubicBezTo>
                    <a:cubicBezTo>
                      <a:pt x="2814" y="60"/>
                      <a:pt x="2814" y="60"/>
                      <a:pt x="2814" y="60"/>
                    </a:cubicBezTo>
                    <a:cubicBezTo>
                      <a:pt x="2784" y="60"/>
                      <a:pt x="2762" y="74"/>
                      <a:pt x="2762" y="110"/>
                    </a:cubicBezTo>
                    <a:cubicBezTo>
                      <a:pt x="2762" y="328"/>
                      <a:pt x="2762" y="328"/>
                      <a:pt x="2762" y="328"/>
                    </a:cubicBezTo>
                    <a:cubicBezTo>
                      <a:pt x="2762" y="418"/>
                      <a:pt x="2828" y="449"/>
                      <a:pt x="2895" y="449"/>
                    </a:cubicBezTo>
                    <a:cubicBezTo>
                      <a:pt x="2991" y="449"/>
                      <a:pt x="3039" y="394"/>
                      <a:pt x="3039" y="314"/>
                    </a:cubicBezTo>
                    <a:cubicBezTo>
                      <a:pt x="3039" y="136"/>
                      <a:pt x="3039" y="136"/>
                      <a:pt x="3039" y="136"/>
                    </a:cubicBezTo>
                    <a:cubicBezTo>
                      <a:pt x="3039" y="84"/>
                      <a:pt x="3024" y="60"/>
                      <a:pt x="2979" y="60"/>
                    </a:cubicBezTo>
                    <a:cubicBezTo>
                      <a:pt x="2966" y="60"/>
                      <a:pt x="2966" y="60"/>
                      <a:pt x="2966" y="60"/>
                    </a:cubicBezTo>
                    <a:lnTo>
                      <a:pt x="2966" y="32"/>
                    </a:lnTo>
                    <a:close/>
                    <a:moveTo>
                      <a:pt x="3522" y="421"/>
                    </a:moveTo>
                    <a:cubicBezTo>
                      <a:pt x="3522" y="457"/>
                      <a:pt x="3535" y="464"/>
                      <a:pt x="3564" y="464"/>
                    </a:cubicBezTo>
                    <a:cubicBezTo>
                      <a:pt x="3564" y="488"/>
                      <a:pt x="3564" y="488"/>
                      <a:pt x="3564" y="488"/>
                    </a:cubicBezTo>
                    <a:cubicBezTo>
                      <a:pt x="3391" y="488"/>
                      <a:pt x="3391" y="488"/>
                      <a:pt x="3391" y="488"/>
                    </a:cubicBezTo>
                    <a:cubicBezTo>
                      <a:pt x="3391" y="464"/>
                      <a:pt x="3391" y="464"/>
                      <a:pt x="3391" y="464"/>
                    </a:cubicBezTo>
                    <a:cubicBezTo>
                      <a:pt x="3421" y="462"/>
                      <a:pt x="3433" y="441"/>
                      <a:pt x="3433" y="381"/>
                    </a:cubicBezTo>
                    <a:cubicBezTo>
                      <a:pt x="3433" y="317"/>
                      <a:pt x="3433" y="317"/>
                      <a:pt x="3433" y="317"/>
                    </a:cubicBezTo>
                    <a:cubicBezTo>
                      <a:pt x="3433" y="259"/>
                      <a:pt x="3417" y="236"/>
                      <a:pt x="3387" y="236"/>
                    </a:cubicBezTo>
                    <a:cubicBezTo>
                      <a:pt x="3364" y="236"/>
                      <a:pt x="3340" y="247"/>
                      <a:pt x="3309" y="268"/>
                    </a:cubicBezTo>
                    <a:cubicBezTo>
                      <a:pt x="3309" y="417"/>
                      <a:pt x="3309" y="417"/>
                      <a:pt x="3309" y="417"/>
                    </a:cubicBezTo>
                    <a:cubicBezTo>
                      <a:pt x="3309" y="450"/>
                      <a:pt x="3323" y="464"/>
                      <a:pt x="3353" y="464"/>
                    </a:cubicBezTo>
                    <a:cubicBezTo>
                      <a:pt x="3359" y="464"/>
                      <a:pt x="3359" y="464"/>
                      <a:pt x="3359" y="464"/>
                    </a:cubicBezTo>
                    <a:cubicBezTo>
                      <a:pt x="3359" y="488"/>
                      <a:pt x="3359" y="488"/>
                      <a:pt x="3359" y="488"/>
                    </a:cubicBezTo>
                    <a:cubicBezTo>
                      <a:pt x="3174" y="488"/>
                      <a:pt x="3174" y="488"/>
                      <a:pt x="3174" y="488"/>
                    </a:cubicBezTo>
                    <a:cubicBezTo>
                      <a:pt x="3174" y="464"/>
                      <a:pt x="3174" y="464"/>
                      <a:pt x="3174" y="464"/>
                    </a:cubicBezTo>
                    <a:cubicBezTo>
                      <a:pt x="3178" y="464"/>
                      <a:pt x="3178" y="464"/>
                      <a:pt x="3178" y="464"/>
                    </a:cubicBezTo>
                    <a:cubicBezTo>
                      <a:pt x="3209" y="464"/>
                      <a:pt x="3220" y="451"/>
                      <a:pt x="3220" y="413"/>
                    </a:cubicBezTo>
                    <a:cubicBezTo>
                      <a:pt x="3220" y="270"/>
                      <a:pt x="3220" y="270"/>
                      <a:pt x="3220" y="270"/>
                    </a:cubicBezTo>
                    <a:cubicBezTo>
                      <a:pt x="3220" y="254"/>
                      <a:pt x="3211" y="244"/>
                      <a:pt x="3186" y="237"/>
                    </a:cubicBezTo>
                    <a:cubicBezTo>
                      <a:pt x="3170" y="232"/>
                      <a:pt x="3170" y="232"/>
                      <a:pt x="3170" y="232"/>
                    </a:cubicBezTo>
                    <a:cubicBezTo>
                      <a:pt x="3170" y="215"/>
                      <a:pt x="3170" y="215"/>
                      <a:pt x="3170" y="215"/>
                    </a:cubicBezTo>
                    <a:cubicBezTo>
                      <a:pt x="3296" y="172"/>
                      <a:pt x="3296" y="172"/>
                      <a:pt x="3296" y="172"/>
                    </a:cubicBezTo>
                    <a:cubicBezTo>
                      <a:pt x="3309" y="172"/>
                      <a:pt x="3309" y="172"/>
                      <a:pt x="3309" y="172"/>
                    </a:cubicBezTo>
                    <a:cubicBezTo>
                      <a:pt x="3309" y="238"/>
                      <a:pt x="3309" y="238"/>
                      <a:pt x="3309" y="238"/>
                    </a:cubicBezTo>
                    <a:cubicBezTo>
                      <a:pt x="3363" y="202"/>
                      <a:pt x="3410" y="180"/>
                      <a:pt x="3445" y="180"/>
                    </a:cubicBezTo>
                    <a:cubicBezTo>
                      <a:pt x="3499" y="180"/>
                      <a:pt x="3522" y="219"/>
                      <a:pt x="3522" y="306"/>
                    </a:cubicBezTo>
                    <a:lnTo>
                      <a:pt x="3522" y="421"/>
                    </a:lnTo>
                    <a:close/>
                    <a:moveTo>
                      <a:pt x="3774" y="488"/>
                    </a:moveTo>
                    <a:cubicBezTo>
                      <a:pt x="3590" y="488"/>
                      <a:pt x="3590" y="488"/>
                      <a:pt x="3590" y="488"/>
                    </a:cubicBezTo>
                    <a:cubicBezTo>
                      <a:pt x="3590" y="464"/>
                      <a:pt x="3590" y="464"/>
                      <a:pt x="3590" y="464"/>
                    </a:cubicBezTo>
                    <a:cubicBezTo>
                      <a:pt x="3598" y="464"/>
                      <a:pt x="3598" y="464"/>
                      <a:pt x="3598" y="464"/>
                    </a:cubicBezTo>
                    <a:cubicBezTo>
                      <a:pt x="3628" y="464"/>
                      <a:pt x="3639" y="451"/>
                      <a:pt x="3639" y="413"/>
                    </a:cubicBezTo>
                    <a:cubicBezTo>
                      <a:pt x="3639" y="272"/>
                      <a:pt x="3639" y="272"/>
                      <a:pt x="3639" y="272"/>
                    </a:cubicBezTo>
                    <a:cubicBezTo>
                      <a:pt x="3639" y="253"/>
                      <a:pt x="3635" y="248"/>
                      <a:pt x="3614" y="240"/>
                    </a:cubicBezTo>
                    <a:cubicBezTo>
                      <a:pt x="3590" y="232"/>
                      <a:pt x="3590" y="232"/>
                      <a:pt x="3590" y="232"/>
                    </a:cubicBezTo>
                    <a:cubicBezTo>
                      <a:pt x="3590" y="214"/>
                      <a:pt x="3590" y="214"/>
                      <a:pt x="3590" y="214"/>
                    </a:cubicBezTo>
                    <a:cubicBezTo>
                      <a:pt x="3716" y="172"/>
                      <a:pt x="3716" y="172"/>
                      <a:pt x="3716" y="172"/>
                    </a:cubicBezTo>
                    <a:cubicBezTo>
                      <a:pt x="3729" y="172"/>
                      <a:pt x="3729" y="172"/>
                      <a:pt x="3729" y="172"/>
                    </a:cubicBezTo>
                    <a:cubicBezTo>
                      <a:pt x="3729" y="418"/>
                      <a:pt x="3729" y="418"/>
                      <a:pt x="3729" y="418"/>
                    </a:cubicBezTo>
                    <a:cubicBezTo>
                      <a:pt x="3729" y="448"/>
                      <a:pt x="3741" y="464"/>
                      <a:pt x="3774" y="464"/>
                    </a:cubicBezTo>
                    <a:lnTo>
                      <a:pt x="3774" y="488"/>
                    </a:lnTo>
                    <a:close/>
                    <a:moveTo>
                      <a:pt x="3739" y="56"/>
                    </a:moveTo>
                    <a:cubicBezTo>
                      <a:pt x="3739" y="85"/>
                      <a:pt x="3711" y="106"/>
                      <a:pt x="3681" y="106"/>
                    </a:cubicBezTo>
                    <a:cubicBezTo>
                      <a:pt x="3647" y="106"/>
                      <a:pt x="3623" y="84"/>
                      <a:pt x="3623" y="56"/>
                    </a:cubicBezTo>
                    <a:cubicBezTo>
                      <a:pt x="3623" y="29"/>
                      <a:pt x="3650" y="6"/>
                      <a:pt x="3681" y="6"/>
                    </a:cubicBezTo>
                    <a:cubicBezTo>
                      <a:pt x="3715" y="6"/>
                      <a:pt x="3739" y="28"/>
                      <a:pt x="3739" y="56"/>
                    </a:cubicBezTo>
                    <a:close/>
                    <a:moveTo>
                      <a:pt x="3782" y="188"/>
                    </a:moveTo>
                    <a:cubicBezTo>
                      <a:pt x="3968" y="188"/>
                      <a:pt x="3968" y="188"/>
                      <a:pt x="3968" y="188"/>
                    </a:cubicBezTo>
                    <a:cubicBezTo>
                      <a:pt x="3968" y="212"/>
                      <a:pt x="3968" y="212"/>
                      <a:pt x="3968" y="212"/>
                    </a:cubicBezTo>
                    <a:cubicBezTo>
                      <a:pt x="3942" y="212"/>
                      <a:pt x="3942" y="212"/>
                      <a:pt x="3942" y="212"/>
                    </a:cubicBezTo>
                    <a:cubicBezTo>
                      <a:pt x="3927" y="212"/>
                      <a:pt x="3920" y="226"/>
                      <a:pt x="3933" y="253"/>
                    </a:cubicBezTo>
                    <a:cubicBezTo>
                      <a:pt x="3998" y="399"/>
                      <a:pt x="3998" y="399"/>
                      <a:pt x="3998" y="399"/>
                    </a:cubicBezTo>
                    <a:cubicBezTo>
                      <a:pt x="4055" y="270"/>
                      <a:pt x="4055" y="270"/>
                      <a:pt x="4055" y="270"/>
                    </a:cubicBezTo>
                    <a:cubicBezTo>
                      <a:pt x="4072" y="232"/>
                      <a:pt x="4063" y="217"/>
                      <a:pt x="4012" y="212"/>
                    </a:cubicBezTo>
                    <a:cubicBezTo>
                      <a:pt x="4012" y="188"/>
                      <a:pt x="4012" y="188"/>
                      <a:pt x="4012" y="188"/>
                    </a:cubicBezTo>
                    <a:cubicBezTo>
                      <a:pt x="4158" y="188"/>
                      <a:pt x="4158" y="188"/>
                      <a:pt x="4158" y="188"/>
                    </a:cubicBezTo>
                    <a:cubicBezTo>
                      <a:pt x="4158" y="212"/>
                      <a:pt x="4158" y="212"/>
                      <a:pt x="4158" y="212"/>
                    </a:cubicBezTo>
                    <a:cubicBezTo>
                      <a:pt x="4120" y="216"/>
                      <a:pt x="4110" y="225"/>
                      <a:pt x="4096" y="256"/>
                    </a:cubicBezTo>
                    <a:cubicBezTo>
                      <a:pt x="3991" y="493"/>
                      <a:pt x="3991" y="493"/>
                      <a:pt x="3991" y="493"/>
                    </a:cubicBezTo>
                    <a:cubicBezTo>
                      <a:pt x="3947" y="493"/>
                      <a:pt x="3947" y="493"/>
                      <a:pt x="3947" y="493"/>
                    </a:cubicBezTo>
                    <a:cubicBezTo>
                      <a:pt x="3838" y="257"/>
                      <a:pt x="3838" y="257"/>
                      <a:pt x="3838" y="257"/>
                    </a:cubicBezTo>
                    <a:cubicBezTo>
                      <a:pt x="3824" y="227"/>
                      <a:pt x="3814" y="216"/>
                      <a:pt x="3782" y="212"/>
                    </a:cubicBezTo>
                    <a:lnTo>
                      <a:pt x="3782" y="188"/>
                    </a:lnTo>
                    <a:close/>
                    <a:moveTo>
                      <a:pt x="4453" y="402"/>
                    </a:moveTo>
                    <a:cubicBezTo>
                      <a:pt x="4412" y="460"/>
                      <a:pt x="4353" y="496"/>
                      <a:pt x="4296" y="496"/>
                    </a:cubicBezTo>
                    <a:cubicBezTo>
                      <a:pt x="4217" y="496"/>
                      <a:pt x="4162" y="434"/>
                      <a:pt x="4162" y="345"/>
                    </a:cubicBezTo>
                    <a:cubicBezTo>
                      <a:pt x="4162" y="249"/>
                      <a:pt x="4228" y="180"/>
                      <a:pt x="4319" y="180"/>
                    </a:cubicBezTo>
                    <a:cubicBezTo>
                      <a:pt x="4358" y="180"/>
                      <a:pt x="4389" y="193"/>
                      <a:pt x="4412" y="216"/>
                    </a:cubicBezTo>
                    <a:cubicBezTo>
                      <a:pt x="4455" y="259"/>
                      <a:pt x="4434" y="300"/>
                      <a:pt x="4460" y="313"/>
                    </a:cubicBezTo>
                    <a:cubicBezTo>
                      <a:pt x="4460" y="334"/>
                      <a:pt x="4460" y="334"/>
                      <a:pt x="4460" y="334"/>
                    </a:cubicBezTo>
                    <a:cubicBezTo>
                      <a:pt x="4257" y="334"/>
                      <a:pt x="4257" y="334"/>
                      <a:pt x="4257" y="334"/>
                    </a:cubicBezTo>
                    <a:cubicBezTo>
                      <a:pt x="4263" y="395"/>
                      <a:pt x="4304" y="441"/>
                      <a:pt x="4347" y="441"/>
                    </a:cubicBezTo>
                    <a:cubicBezTo>
                      <a:pt x="4374" y="441"/>
                      <a:pt x="4401" y="426"/>
                      <a:pt x="4436" y="389"/>
                    </a:cubicBezTo>
                    <a:lnTo>
                      <a:pt x="4453" y="402"/>
                    </a:lnTo>
                    <a:close/>
                    <a:moveTo>
                      <a:pt x="4359" y="306"/>
                    </a:moveTo>
                    <a:cubicBezTo>
                      <a:pt x="4358" y="249"/>
                      <a:pt x="4338" y="215"/>
                      <a:pt x="4307" y="215"/>
                    </a:cubicBezTo>
                    <a:cubicBezTo>
                      <a:pt x="4277" y="215"/>
                      <a:pt x="4250" y="254"/>
                      <a:pt x="4255" y="306"/>
                    </a:cubicBezTo>
                    <a:lnTo>
                      <a:pt x="4359" y="306"/>
                    </a:lnTo>
                    <a:close/>
                    <a:moveTo>
                      <a:pt x="4703" y="488"/>
                    </a:moveTo>
                    <a:cubicBezTo>
                      <a:pt x="4499" y="488"/>
                      <a:pt x="4499" y="488"/>
                      <a:pt x="4499" y="488"/>
                    </a:cubicBezTo>
                    <a:cubicBezTo>
                      <a:pt x="4499" y="464"/>
                      <a:pt x="4499" y="464"/>
                      <a:pt x="4499" y="464"/>
                    </a:cubicBezTo>
                    <a:cubicBezTo>
                      <a:pt x="4504" y="464"/>
                      <a:pt x="4504" y="464"/>
                      <a:pt x="4504" y="464"/>
                    </a:cubicBezTo>
                    <a:cubicBezTo>
                      <a:pt x="4534" y="464"/>
                      <a:pt x="4545" y="451"/>
                      <a:pt x="4545" y="413"/>
                    </a:cubicBezTo>
                    <a:cubicBezTo>
                      <a:pt x="4545" y="293"/>
                      <a:pt x="4545" y="293"/>
                      <a:pt x="4545" y="293"/>
                    </a:cubicBezTo>
                    <a:cubicBezTo>
                      <a:pt x="4545" y="260"/>
                      <a:pt x="4541" y="253"/>
                      <a:pt x="4519" y="244"/>
                    </a:cubicBezTo>
                    <a:cubicBezTo>
                      <a:pt x="4499" y="236"/>
                      <a:pt x="4499" y="236"/>
                      <a:pt x="4499" y="236"/>
                    </a:cubicBezTo>
                    <a:cubicBezTo>
                      <a:pt x="4499" y="218"/>
                      <a:pt x="4499" y="218"/>
                      <a:pt x="4499" y="218"/>
                    </a:cubicBezTo>
                    <a:cubicBezTo>
                      <a:pt x="4619" y="172"/>
                      <a:pt x="4619" y="172"/>
                      <a:pt x="4619" y="172"/>
                    </a:cubicBezTo>
                    <a:cubicBezTo>
                      <a:pt x="4634" y="172"/>
                      <a:pt x="4634" y="172"/>
                      <a:pt x="4634" y="172"/>
                    </a:cubicBezTo>
                    <a:cubicBezTo>
                      <a:pt x="4634" y="254"/>
                      <a:pt x="4634" y="254"/>
                      <a:pt x="4634" y="254"/>
                    </a:cubicBezTo>
                    <a:cubicBezTo>
                      <a:pt x="4636" y="254"/>
                      <a:pt x="4636" y="254"/>
                      <a:pt x="4636" y="254"/>
                    </a:cubicBezTo>
                    <a:cubicBezTo>
                      <a:pt x="4663" y="202"/>
                      <a:pt x="4675" y="180"/>
                      <a:pt x="4700" y="180"/>
                    </a:cubicBezTo>
                    <a:cubicBezTo>
                      <a:pt x="4705" y="180"/>
                      <a:pt x="4711" y="181"/>
                      <a:pt x="4714" y="183"/>
                    </a:cubicBezTo>
                    <a:cubicBezTo>
                      <a:pt x="4772" y="204"/>
                      <a:pt x="4772" y="204"/>
                      <a:pt x="4772" y="204"/>
                    </a:cubicBezTo>
                    <a:cubicBezTo>
                      <a:pt x="4763" y="235"/>
                      <a:pt x="4752" y="261"/>
                      <a:pt x="4737" y="282"/>
                    </a:cubicBezTo>
                    <a:cubicBezTo>
                      <a:pt x="4714" y="273"/>
                      <a:pt x="4687" y="263"/>
                      <a:pt x="4678" y="263"/>
                    </a:cubicBezTo>
                    <a:cubicBezTo>
                      <a:pt x="4663" y="263"/>
                      <a:pt x="4651" y="273"/>
                      <a:pt x="4634" y="296"/>
                    </a:cubicBezTo>
                    <a:cubicBezTo>
                      <a:pt x="4634" y="415"/>
                      <a:pt x="4634" y="415"/>
                      <a:pt x="4634" y="415"/>
                    </a:cubicBezTo>
                    <a:cubicBezTo>
                      <a:pt x="4634" y="450"/>
                      <a:pt x="4645" y="464"/>
                      <a:pt x="4684" y="464"/>
                    </a:cubicBezTo>
                    <a:cubicBezTo>
                      <a:pt x="4703" y="464"/>
                      <a:pt x="4703" y="464"/>
                      <a:pt x="4703" y="464"/>
                    </a:cubicBezTo>
                    <a:lnTo>
                      <a:pt x="4703" y="488"/>
                    </a:lnTo>
                    <a:close/>
                    <a:moveTo>
                      <a:pt x="4819" y="401"/>
                    </a:moveTo>
                    <a:cubicBezTo>
                      <a:pt x="4842" y="401"/>
                      <a:pt x="4842" y="401"/>
                      <a:pt x="4842" y="401"/>
                    </a:cubicBezTo>
                    <a:cubicBezTo>
                      <a:pt x="4854" y="442"/>
                      <a:pt x="4887" y="464"/>
                      <a:pt x="4918" y="464"/>
                    </a:cubicBezTo>
                    <a:cubicBezTo>
                      <a:pt x="4939" y="464"/>
                      <a:pt x="4956" y="449"/>
                      <a:pt x="4956" y="430"/>
                    </a:cubicBezTo>
                    <a:cubicBezTo>
                      <a:pt x="4956" y="380"/>
                      <a:pt x="4819" y="362"/>
                      <a:pt x="4819" y="273"/>
                    </a:cubicBezTo>
                    <a:cubicBezTo>
                      <a:pt x="4819" y="218"/>
                      <a:pt x="4865" y="180"/>
                      <a:pt x="4934" y="180"/>
                    </a:cubicBezTo>
                    <a:cubicBezTo>
                      <a:pt x="4961" y="180"/>
                      <a:pt x="4985" y="185"/>
                      <a:pt x="5016" y="196"/>
                    </a:cubicBezTo>
                    <a:cubicBezTo>
                      <a:pt x="5017" y="274"/>
                      <a:pt x="5017" y="274"/>
                      <a:pt x="5017" y="274"/>
                    </a:cubicBezTo>
                    <a:cubicBezTo>
                      <a:pt x="4994" y="274"/>
                      <a:pt x="4994" y="274"/>
                      <a:pt x="4994" y="274"/>
                    </a:cubicBezTo>
                    <a:cubicBezTo>
                      <a:pt x="4981" y="234"/>
                      <a:pt x="4956" y="212"/>
                      <a:pt x="4925" y="212"/>
                    </a:cubicBezTo>
                    <a:cubicBezTo>
                      <a:pt x="4906" y="212"/>
                      <a:pt x="4891" y="224"/>
                      <a:pt x="4891" y="240"/>
                    </a:cubicBezTo>
                    <a:cubicBezTo>
                      <a:pt x="4891" y="300"/>
                      <a:pt x="5036" y="302"/>
                      <a:pt x="5036" y="402"/>
                    </a:cubicBezTo>
                    <a:cubicBezTo>
                      <a:pt x="5036" y="457"/>
                      <a:pt x="4997" y="495"/>
                      <a:pt x="4940" y="495"/>
                    </a:cubicBezTo>
                    <a:cubicBezTo>
                      <a:pt x="4890" y="495"/>
                      <a:pt x="4873" y="485"/>
                      <a:pt x="4863" y="485"/>
                    </a:cubicBezTo>
                    <a:cubicBezTo>
                      <a:pt x="4858" y="485"/>
                      <a:pt x="4854" y="488"/>
                      <a:pt x="4848" y="494"/>
                    </a:cubicBezTo>
                    <a:cubicBezTo>
                      <a:pt x="4827" y="494"/>
                      <a:pt x="4827" y="494"/>
                      <a:pt x="4827" y="494"/>
                    </a:cubicBezTo>
                    <a:lnTo>
                      <a:pt x="4819" y="401"/>
                    </a:lnTo>
                    <a:close/>
                    <a:moveTo>
                      <a:pt x="5257" y="488"/>
                    </a:moveTo>
                    <a:cubicBezTo>
                      <a:pt x="5074" y="488"/>
                      <a:pt x="5074" y="488"/>
                      <a:pt x="5074" y="488"/>
                    </a:cubicBezTo>
                    <a:cubicBezTo>
                      <a:pt x="5074" y="464"/>
                      <a:pt x="5074" y="464"/>
                      <a:pt x="5074" y="464"/>
                    </a:cubicBezTo>
                    <a:cubicBezTo>
                      <a:pt x="5082" y="464"/>
                      <a:pt x="5082" y="464"/>
                      <a:pt x="5082" y="464"/>
                    </a:cubicBezTo>
                    <a:cubicBezTo>
                      <a:pt x="5112" y="464"/>
                      <a:pt x="5123" y="451"/>
                      <a:pt x="5123" y="413"/>
                    </a:cubicBezTo>
                    <a:cubicBezTo>
                      <a:pt x="5123" y="272"/>
                      <a:pt x="5123" y="272"/>
                      <a:pt x="5123" y="272"/>
                    </a:cubicBezTo>
                    <a:cubicBezTo>
                      <a:pt x="5123" y="253"/>
                      <a:pt x="5118" y="248"/>
                      <a:pt x="5098" y="240"/>
                    </a:cubicBezTo>
                    <a:cubicBezTo>
                      <a:pt x="5074" y="232"/>
                      <a:pt x="5074" y="232"/>
                      <a:pt x="5074" y="232"/>
                    </a:cubicBezTo>
                    <a:cubicBezTo>
                      <a:pt x="5074" y="214"/>
                      <a:pt x="5074" y="214"/>
                      <a:pt x="5074" y="214"/>
                    </a:cubicBezTo>
                    <a:cubicBezTo>
                      <a:pt x="5199" y="172"/>
                      <a:pt x="5199" y="172"/>
                      <a:pt x="5199" y="172"/>
                    </a:cubicBezTo>
                    <a:cubicBezTo>
                      <a:pt x="5212" y="172"/>
                      <a:pt x="5212" y="172"/>
                      <a:pt x="5212" y="172"/>
                    </a:cubicBezTo>
                    <a:cubicBezTo>
                      <a:pt x="5212" y="418"/>
                      <a:pt x="5212" y="418"/>
                      <a:pt x="5212" y="418"/>
                    </a:cubicBezTo>
                    <a:cubicBezTo>
                      <a:pt x="5212" y="448"/>
                      <a:pt x="5225" y="464"/>
                      <a:pt x="5257" y="464"/>
                    </a:cubicBezTo>
                    <a:lnTo>
                      <a:pt x="5257" y="488"/>
                    </a:lnTo>
                    <a:close/>
                    <a:moveTo>
                      <a:pt x="5223" y="56"/>
                    </a:moveTo>
                    <a:cubicBezTo>
                      <a:pt x="5223" y="85"/>
                      <a:pt x="5195" y="106"/>
                      <a:pt x="5165" y="106"/>
                    </a:cubicBezTo>
                    <a:cubicBezTo>
                      <a:pt x="5131" y="106"/>
                      <a:pt x="5106" y="84"/>
                      <a:pt x="5106" y="56"/>
                    </a:cubicBezTo>
                    <a:cubicBezTo>
                      <a:pt x="5106" y="29"/>
                      <a:pt x="5134" y="6"/>
                      <a:pt x="5165" y="6"/>
                    </a:cubicBezTo>
                    <a:cubicBezTo>
                      <a:pt x="5198" y="6"/>
                      <a:pt x="5223" y="28"/>
                      <a:pt x="5223" y="56"/>
                    </a:cubicBezTo>
                    <a:close/>
                    <a:moveTo>
                      <a:pt x="5423" y="406"/>
                    </a:moveTo>
                    <a:cubicBezTo>
                      <a:pt x="5423" y="433"/>
                      <a:pt x="5435" y="445"/>
                      <a:pt x="5456" y="445"/>
                    </a:cubicBezTo>
                    <a:cubicBezTo>
                      <a:pt x="5474" y="445"/>
                      <a:pt x="5491" y="434"/>
                      <a:pt x="5512" y="408"/>
                    </a:cubicBezTo>
                    <a:cubicBezTo>
                      <a:pt x="5522" y="429"/>
                      <a:pt x="5522" y="429"/>
                      <a:pt x="5522" y="429"/>
                    </a:cubicBezTo>
                    <a:cubicBezTo>
                      <a:pt x="5500" y="469"/>
                      <a:pt x="5456" y="496"/>
                      <a:pt x="5416" y="496"/>
                    </a:cubicBezTo>
                    <a:cubicBezTo>
                      <a:pt x="5366" y="496"/>
                      <a:pt x="5333" y="468"/>
                      <a:pt x="5333" y="405"/>
                    </a:cubicBezTo>
                    <a:cubicBezTo>
                      <a:pt x="5333" y="229"/>
                      <a:pt x="5333" y="229"/>
                      <a:pt x="5333" y="229"/>
                    </a:cubicBezTo>
                    <a:cubicBezTo>
                      <a:pt x="5294" y="229"/>
                      <a:pt x="5294" y="229"/>
                      <a:pt x="5294" y="229"/>
                    </a:cubicBezTo>
                    <a:cubicBezTo>
                      <a:pt x="5294" y="210"/>
                      <a:pt x="5294" y="210"/>
                      <a:pt x="5294" y="210"/>
                    </a:cubicBezTo>
                    <a:cubicBezTo>
                      <a:pt x="5338" y="191"/>
                      <a:pt x="5388" y="138"/>
                      <a:pt x="5401" y="97"/>
                    </a:cubicBezTo>
                    <a:cubicBezTo>
                      <a:pt x="5423" y="97"/>
                      <a:pt x="5423" y="97"/>
                      <a:pt x="5423" y="97"/>
                    </a:cubicBezTo>
                    <a:cubicBezTo>
                      <a:pt x="5423" y="188"/>
                      <a:pt x="5423" y="188"/>
                      <a:pt x="5423" y="188"/>
                    </a:cubicBezTo>
                    <a:cubicBezTo>
                      <a:pt x="5519" y="188"/>
                      <a:pt x="5519" y="188"/>
                      <a:pt x="5519" y="188"/>
                    </a:cubicBezTo>
                    <a:cubicBezTo>
                      <a:pt x="5508" y="229"/>
                      <a:pt x="5508" y="229"/>
                      <a:pt x="5508" y="229"/>
                    </a:cubicBezTo>
                    <a:cubicBezTo>
                      <a:pt x="5423" y="229"/>
                      <a:pt x="5423" y="229"/>
                      <a:pt x="5423" y="229"/>
                    </a:cubicBezTo>
                    <a:lnTo>
                      <a:pt x="5423" y="406"/>
                    </a:lnTo>
                    <a:close/>
                    <a:moveTo>
                      <a:pt x="5636" y="279"/>
                    </a:moveTo>
                    <a:cubicBezTo>
                      <a:pt x="5610" y="226"/>
                      <a:pt x="5598" y="212"/>
                      <a:pt x="5566" y="212"/>
                    </a:cubicBezTo>
                    <a:cubicBezTo>
                      <a:pt x="5566" y="188"/>
                      <a:pt x="5566" y="188"/>
                      <a:pt x="5566" y="188"/>
                    </a:cubicBezTo>
                    <a:cubicBezTo>
                      <a:pt x="5753" y="188"/>
                      <a:pt x="5753" y="188"/>
                      <a:pt x="5753" y="188"/>
                    </a:cubicBezTo>
                    <a:cubicBezTo>
                      <a:pt x="5753" y="212"/>
                      <a:pt x="5753" y="212"/>
                      <a:pt x="5753" y="212"/>
                    </a:cubicBezTo>
                    <a:cubicBezTo>
                      <a:pt x="5715" y="212"/>
                      <a:pt x="5709" y="227"/>
                      <a:pt x="5723" y="256"/>
                    </a:cubicBezTo>
                    <a:cubicBezTo>
                      <a:pt x="5784" y="382"/>
                      <a:pt x="5784" y="382"/>
                      <a:pt x="5784" y="382"/>
                    </a:cubicBezTo>
                    <a:cubicBezTo>
                      <a:pt x="5840" y="269"/>
                      <a:pt x="5840" y="269"/>
                      <a:pt x="5840" y="269"/>
                    </a:cubicBezTo>
                    <a:cubicBezTo>
                      <a:pt x="5855" y="238"/>
                      <a:pt x="5846" y="213"/>
                      <a:pt x="5802" y="212"/>
                    </a:cubicBezTo>
                    <a:cubicBezTo>
                      <a:pt x="5802" y="188"/>
                      <a:pt x="5802" y="188"/>
                      <a:pt x="5802" y="188"/>
                    </a:cubicBezTo>
                    <a:cubicBezTo>
                      <a:pt x="5938" y="188"/>
                      <a:pt x="5938" y="188"/>
                      <a:pt x="5938" y="188"/>
                    </a:cubicBezTo>
                    <a:cubicBezTo>
                      <a:pt x="5938" y="212"/>
                      <a:pt x="5938" y="212"/>
                      <a:pt x="5938" y="212"/>
                    </a:cubicBezTo>
                    <a:cubicBezTo>
                      <a:pt x="5905" y="219"/>
                      <a:pt x="5896" y="228"/>
                      <a:pt x="5875" y="270"/>
                    </a:cubicBezTo>
                    <a:cubicBezTo>
                      <a:pt x="5711" y="604"/>
                      <a:pt x="5711" y="604"/>
                      <a:pt x="5711" y="604"/>
                    </a:cubicBezTo>
                    <a:cubicBezTo>
                      <a:pt x="5693" y="641"/>
                      <a:pt x="5670" y="658"/>
                      <a:pt x="5644" y="658"/>
                    </a:cubicBezTo>
                    <a:cubicBezTo>
                      <a:pt x="5618" y="658"/>
                      <a:pt x="5598" y="641"/>
                      <a:pt x="5598" y="617"/>
                    </a:cubicBezTo>
                    <a:cubicBezTo>
                      <a:pt x="5598" y="605"/>
                      <a:pt x="5602" y="592"/>
                      <a:pt x="5609" y="586"/>
                    </a:cubicBezTo>
                    <a:cubicBezTo>
                      <a:pt x="5643" y="552"/>
                      <a:pt x="5682" y="598"/>
                      <a:pt x="5720" y="512"/>
                    </a:cubicBezTo>
                    <a:cubicBezTo>
                      <a:pt x="5735" y="480"/>
                      <a:pt x="5735" y="480"/>
                      <a:pt x="5735" y="480"/>
                    </a:cubicBezTo>
                    <a:lnTo>
                      <a:pt x="5636" y="279"/>
                    </a:lnTo>
                    <a:close/>
                    <a:moveTo>
                      <a:pt x="364" y="34"/>
                    </a:moveTo>
                    <a:cubicBezTo>
                      <a:pt x="552" y="34"/>
                      <a:pt x="552" y="34"/>
                      <a:pt x="552" y="34"/>
                    </a:cubicBezTo>
                    <a:cubicBezTo>
                      <a:pt x="552" y="62"/>
                      <a:pt x="552" y="62"/>
                      <a:pt x="552" y="62"/>
                    </a:cubicBezTo>
                    <a:cubicBezTo>
                      <a:pt x="547" y="62"/>
                      <a:pt x="547" y="62"/>
                      <a:pt x="547" y="62"/>
                    </a:cubicBezTo>
                    <a:cubicBezTo>
                      <a:pt x="489" y="62"/>
                      <a:pt x="480" y="88"/>
                      <a:pt x="480" y="123"/>
                    </a:cubicBezTo>
                    <a:cubicBezTo>
                      <a:pt x="480" y="303"/>
                      <a:pt x="480" y="303"/>
                      <a:pt x="480" y="303"/>
                    </a:cubicBezTo>
                    <a:cubicBezTo>
                      <a:pt x="480" y="465"/>
                      <a:pt x="363" y="496"/>
                      <a:pt x="276" y="496"/>
                    </a:cubicBezTo>
                    <a:cubicBezTo>
                      <a:pt x="146" y="496"/>
                      <a:pt x="63" y="439"/>
                      <a:pt x="63" y="328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75"/>
                      <a:pt x="53" y="62"/>
                      <a:pt x="12" y="6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27" y="34"/>
                      <a:pt x="227" y="34"/>
                      <a:pt x="227" y="34"/>
                    </a:cubicBezTo>
                    <a:cubicBezTo>
                      <a:pt x="227" y="62"/>
                      <a:pt x="227" y="62"/>
                      <a:pt x="227" y="62"/>
                    </a:cubicBezTo>
                    <a:cubicBezTo>
                      <a:pt x="215" y="62"/>
                      <a:pt x="215" y="62"/>
                      <a:pt x="215" y="62"/>
                    </a:cubicBezTo>
                    <a:cubicBezTo>
                      <a:pt x="184" y="62"/>
                      <a:pt x="163" y="76"/>
                      <a:pt x="163" y="112"/>
                    </a:cubicBezTo>
                    <a:cubicBezTo>
                      <a:pt x="163" y="328"/>
                      <a:pt x="163" y="328"/>
                      <a:pt x="163" y="328"/>
                    </a:cubicBezTo>
                    <a:cubicBezTo>
                      <a:pt x="163" y="416"/>
                      <a:pt x="228" y="447"/>
                      <a:pt x="294" y="447"/>
                    </a:cubicBezTo>
                    <a:cubicBezTo>
                      <a:pt x="389" y="447"/>
                      <a:pt x="437" y="393"/>
                      <a:pt x="437" y="313"/>
                    </a:cubicBezTo>
                    <a:cubicBezTo>
                      <a:pt x="437" y="137"/>
                      <a:pt x="437" y="137"/>
                      <a:pt x="437" y="137"/>
                    </a:cubicBezTo>
                    <a:cubicBezTo>
                      <a:pt x="437" y="86"/>
                      <a:pt x="422" y="62"/>
                      <a:pt x="377" y="62"/>
                    </a:cubicBezTo>
                    <a:cubicBezTo>
                      <a:pt x="364" y="62"/>
                      <a:pt x="364" y="62"/>
                      <a:pt x="364" y="62"/>
                    </a:cubicBezTo>
                    <a:lnTo>
                      <a:pt x="364" y="34"/>
                    </a:lnTo>
                    <a:close/>
                    <a:moveTo>
                      <a:pt x="667" y="405"/>
                    </a:moveTo>
                    <a:cubicBezTo>
                      <a:pt x="667" y="432"/>
                      <a:pt x="680" y="443"/>
                      <a:pt x="701" y="443"/>
                    </a:cubicBezTo>
                    <a:cubicBezTo>
                      <a:pt x="718" y="443"/>
                      <a:pt x="735" y="432"/>
                      <a:pt x="756" y="407"/>
                    </a:cubicBezTo>
                    <a:cubicBezTo>
                      <a:pt x="766" y="427"/>
                      <a:pt x="766" y="427"/>
                      <a:pt x="766" y="427"/>
                    </a:cubicBezTo>
                    <a:cubicBezTo>
                      <a:pt x="744" y="467"/>
                      <a:pt x="701" y="493"/>
                      <a:pt x="661" y="493"/>
                    </a:cubicBezTo>
                    <a:cubicBezTo>
                      <a:pt x="611" y="493"/>
                      <a:pt x="579" y="466"/>
                      <a:pt x="579" y="403"/>
                    </a:cubicBezTo>
                    <a:cubicBezTo>
                      <a:pt x="579" y="229"/>
                      <a:pt x="579" y="229"/>
                      <a:pt x="579" y="229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0" y="210"/>
                      <a:pt x="540" y="210"/>
                      <a:pt x="540" y="210"/>
                    </a:cubicBezTo>
                    <a:cubicBezTo>
                      <a:pt x="584" y="192"/>
                      <a:pt x="633" y="139"/>
                      <a:pt x="646" y="99"/>
                    </a:cubicBezTo>
                    <a:cubicBezTo>
                      <a:pt x="667" y="99"/>
                      <a:pt x="667" y="99"/>
                      <a:pt x="667" y="99"/>
                    </a:cubicBezTo>
                    <a:cubicBezTo>
                      <a:pt x="667" y="189"/>
                      <a:pt x="667" y="189"/>
                      <a:pt x="667" y="189"/>
                    </a:cubicBezTo>
                    <a:cubicBezTo>
                      <a:pt x="762" y="189"/>
                      <a:pt x="762" y="189"/>
                      <a:pt x="762" y="189"/>
                    </a:cubicBezTo>
                    <a:cubicBezTo>
                      <a:pt x="751" y="229"/>
                      <a:pt x="751" y="229"/>
                      <a:pt x="751" y="229"/>
                    </a:cubicBezTo>
                    <a:cubicBezTo>
                      <a:pt x="667" y="229"/>
                      <a:pt x="667" y="229"/>
                      <a:pt x="667" y="229"/>
                    </a:cubicBezTo>
                    <a:lnTo>
                      <a:pt x="667" y="405"/>
                    </a:lnTo>
                    <a:close/>
                    <a:moveTo>
                      <a:pt x="1001" y="485"/>
                    </a:moveTo>
                    <a:cubicBezTo>
                      <a:pt x="799" y="485"/>
                      <a:pt x="799" y="485"/>
                      <a:pt x="799" y="485"/>
                    </a:cubicBezTo>
                    <a:cubicBezTo>
                      <a:pt x="799" y="462"/>
                      <a:pt x="799" y="462"/>
                      <a:pt x="799" y="462"/>
                    </a:cubicBezTo>
                    <a:cubicBezTo>
                      <a:pt x="804" y="462"/>
                      <a:pt x="804" y="462"/>
                      <a:pt x="804" y="462"/>
                    </a:cubicBezTo>
                    <a:cubicBezTo>
                      <a:pt x="834" y="462"/>
                      <a:pt x="845" y="449"/>
                      <a:pt x="845" y="412"/>
                    </a:cubicBezTo>
                    <a:cubicBezTo>
                      <a:pt x="845" y="293"/>
                      <a:pt x="845" y="293"/>
                      <a:pt x="845" y="293"/>
                    </a:cubicBezTo>
                    <a:cubicBezTo>
                      <a:pt x="845" y="261"/>
                      <a:pt x="841" y="253"/>
                      <a:pt x="819" y="245"/>
                    </a:cubicBezTo>
                    <a:cubicBezTo>
                      <a:pt x="799" y="236"/>
                      <a:pt x="799" y="236"/>
                      <a:pt x="799" y="236"/>
                    </a:cubicBezTo>
                    <a:cubicBezTo>
                      <a:pt x="799" y="218"/>
                      <a:pt x="799" y="218"/>
                      <a:pt x="799" y="218"/>
                    </a:cubicBezTo>
                    <a:cubicBezTo>
                      <a:pt x="918" y="173"/>
                      <a:pt x="918" y="173"/>
                      <a:pt x="918" y="173"/>
                    </a:cubicBezTo>
                    <a:cubicBezTo>
                      <a:pt x="934" y="173"/>
                      <a:pt x="934" y="173"/>
                      <a:pt x="934" y="173"/>
                    </a:cubicBezTo>
                    <a:cubicBezTo>
                      <a:pt x="934" y="255"/>
                      <a:pt x="934" y="255"/>
                      <a:pt x="934" y="255"/>
                    </a:cubicBezTo>
                    <a:cubicBezTo>
                      <a:pt x="935" y="255"/>
                      <a:pt x="935" y="255"/>
                      <a:pt x="935" y="255"/>
                    </a:cubicBezTo>
                    <a:cubicBezTo>
                      <a:pt x="962" y="202"/>
                      <a:pt x="974" y="181"/>
                      <a:pt x="998" y="181"/>
                    </a:cubicBezTo>
                    <a:cubicBezTo>
                      <a:pt x="1003" y="181"/>
                      <a:pt x="1009" y="182"/>
                      <a:pt x="1013" y="184"/>
                    </a:cubicBezTo>
                    <a:cubicBezTo>
                      <a:pt x="1070" y="205"/>
                      <a:pt x="1070" y="205"/>
                      <a:pt x="1070" y="205"/>
                    </a:cubicBezTo>
                    <a:cubicBezTo>
                      <a:pt x="1061" y="235"/>
                      <a:pt x="1050" y="261"/>
                      <a:pt x="1035" y="281"/>
                    </a:cubicBezTo>
                    <a:cubicBezTo>
                      <a:pt x="1013" y="273"/>
                      <a:pt x="986" y="263"/>
                      <a:pt x="976" y="263"/>
                    </a:cubicBezTo>
                    <a:cubicBezTo>
                      <a:pt x="962" y="263"/>
                      <a:pt x="950" y="274"/>
                      <a:pt x="934" y="296"/>
                    </a:cubicBezTo>
                    <a:cubicBezTo>
                      <a:pt x="934" y="414"/>
                      <a:pt x="934" y="414"/>
                      <a:pt x="934" y="414"/>
                    </a:cubicBezTo>
                    <a:cubicBezTo>
                      <a:pt x="934" y="449"/>
                      <a:pt x="945" y="462"/>
                      <a:pt x="982" y="462"/>
                    </a:cubicBezTo>
                    <a:cubicBezTo>
                      <a:pt x="1001" y="462"/>
                      <a:pt x="1001" y="462"/>
                      <a:pt x="1001" y="462"/>
                    </a:cubicBezTo>
                    <a:lnTo>
                      <a:pt x="1001" y="485"/>
                    </a:lnTo>
                    <a:close/>
                    <a:moveTo>
                      <a:pt x="1386" y="401"/>
                    </a:moveTo>
                    <a:cubicBezTo>
                      <a:pt x="1345" y="458"/>
                      <a:pt x="1286" y="493"/>
                      <a:pt x="1230" y="493"/>
                    </a:cubicBezTo>
                    <a:cubicBezTo>
                      <a:pt x="1151" y="493"/>
                      <a:pt x="1098" y="432"/>
                      <a:pt x="1098" y="345"/>
                    </a:cubicBezTo>
                    <a:cubicBezTo>
                      <a:pt x="1098" y="249"/>
                      <a:pt x="1162" y="181"/>
                      <a:pt x="1253" y="181"/>
                    </a:cubicBezTo>
                    <a:cubicBezTo>
                      <a:pt x="1292" y="181"/>
                      <a:pt x="1322" y="194"/>
                      <a:pt x="1344" y="216"/>
                    </a:cubicBezTo>
                    <a:cubicBezTo>
                      <a:pt x="1387" y="259"/>
                      <a:pt x="1367" y="300"/>
                      <a:pt x="1392" y="313"/>
                    </a:cubicBezTo>
                    <a:cubicBezTo>
                      <a:pt x="1392" y="334"/>
                      <a:pt x="1392" y="334"/>
                      <a:pt x="1392" y="334"/>
                    </a:cubicBezTo>
                    <a:cubicBezTo>
                      <a:pt x="1191" y="334"/>
                      <a:pt x="1191" y="334"/>
                      <a:pt x="1191" y="334"/>
                    </a:cubicBezTo>
                    <a:cubicBezTo>
                      <a:pt x="1197" y="394"/>
                      <a:pt x="1238" y="440"/>
                      <a:pt x="1281" y="440"/>
                    </a:cubicBezTo>
                    <a:cubicBezTo>
                      <a:pt x="1307" y="440"/>
                      <a:pt x="1334" y="425"/>
                      <a:pt x="1369" y="387"/>
                    </a:cubicBezTo>
                    <a:lnTo>
                      <a:pt x="1386" y="401"/>
                    </a:lnTo>
                    <a:close/>
                    <a:moveTo>
                      <a:pt x="1292" y="306"/>
                    </a:moveTo>
                    <a:cubicBezTo>
                      <a:pt x="1292" y="250"/>
                      <a:pt x="1272" y="216"/>
                      <a:pt x="1241" y="216"/>
                    </a:cubicBezTo>
                    <a:cubicBezTo>
                      <a:pt x="1211" y="216"/>
                      <a:pt x="1184" y="254"/>
                      <a:pt x="1189" y="306"/>
                    </a:cubicBezTo>
                    <a:lnTo>
                      <a:pt x="1292" y="306"/>
                    </a:lnTo>
                    <a:close/>
                    <a:moveTo>
                      <a:pt x="1736" y="416"/>
                    </a:moveTo>
                    <a:cubicBezTo>
                      <a:pt x="1703" y="467"/>
                      <a:pt x="1652" y="493"/>
                      <a:pt x="1588" y="493"/>
                    </a:cubicBezTo>
                    <a:cubicBezTo>
                      <a:pt x="1500" y="493"/>
                      <a:pt x="1436" y="433"/>
                      <a:pt x="1436" y="350"/>
                    </a:cubicBezTo>
                    <a:cubicBezTo>
                      <a:pt x="1436" y="255"/>
                      <a:pt x="1518" y="181"/>
                      <a:pt x="1624" y="181"/>
                    </a:cubicBezTo>
                    <a:cubicBezTo>
                      <a:pt x="1686" y="181"/>
                      <a:pt x="1733" y="207"/>
                      <a:pt x="1733" y="243"/>
                    </a:cubicBezTo>
                    <a:cubicBezTo>
                      <a:pt x="1733" y="265"/>
                      <a:pt x="1719" y="279"/>
                      <a:pt x="1696" y="279"/>
                    </a:cubicBezTo>
                    <a:cubicBezTo>
                      <a:pt x="1646" y="279"/>
                      <a:pt x="1635" y="215"/>
                      <a:pt x="1593" y="215"/>
                    </a:cubicBezTo>
                    <a:cubicBezTo>
                      <a:pt x="1556" y="215"/>
                      <a:pt x="1532" y="259"/>
                      <a:pt x="1532" y="324"/>
                    </a:cubicBezTo>
                    <a:cubicBezTo>
                      <a:pt x="1532" y="403"/>
                      <a:pt x="1569" y="456"/>
                      <a:pt x="1622" y="456"/>
                    </a:cubicBezTo>
                    <a:cubicBezTo>
                      <a:pt x="1655" y="456"/>
                      <a:pt x="1686" y="439"/>
                      <a:pt x="1715" y="404"/>
                    </a:cubicBezTo>
                    <a:lnTo>
                      <a:pt x="1736" y="416"/>
                    </a:lnTo>
                    <a:close/>
                    <a:moveTo>
                      <a:pt x="1894" y="412"/>
                    </a:moveTo>
                    <a:cubicBezTo>
                      <a:pt x="1894" y="458"/>
                      <a:pt x="1906" y="462"/>
                      <a:pt x="1932" y="462"/>
                    </a:cubicBezTo>
                    <a:cubicBezTo>
                      <a:pt x="1939" y="462"/>
                      <a:pt x="1939" y="462"/>
                      <a:pt x="1939" y="462"/>
                    </a:cubicBezTo>
                    <a:cubicBezTo>
                      <a:pt x="1939" y="485"/>
                      <a:pt x="1939" y="485"/>
                      <a:pt x="1939" y="485"/>
                    </a:cubicBezTo>
                    <a:cubicBezTo>
                      <a:pt x="1755" y="485"/>
                      <a:pt x="1755" y="485"/>
                      <a:pt x="1755" y="485"/>
                    </a:cubicBezTo>
                    <a:cubicBezTo>
                      <a:pt x="1755" y="462"/>
                      <a:pt x="1755" y="462"/>
                      <a:pt x="1755" y="462"/>
                    </a:cubicBezTo>
                    <a:cubicBezTo>
                      <a:pt x="1765" y="462"/>
                      <a:pt x="1765" y="462"/>
                      <a:pt x="1765" y="462"/>
                    </a:cubicBezTo>
                    <a:cubicBezTo>
                      <a:pt x="1802" y="462"/>
                      <a:pt x="1805" y="448"/>
                      <a:pt x="1805" y="409"/>
                    </a:cubicBezTo>
                    <a:cubicBezTo>
                      <a:pt x="1805" y="92"/>
                      <a:pt x="1805" y="92"/>
                      <a:pt x="1805" y="92"/>
                    </a:cubicBezTo>
                    <a:cubicBezTo>
                      <a:pt x="1805" y="71"/>
                      <a:pt x="1802" y="66"/>
                      <a:pt x="1782" y="59"/>
                    </a:cubicBezTo>
                    <a:cubicBezTo>
                      <a:pt x="1761" y="52"/>
                      <a:pt x="1761" y="52"/>
                      <a:pt x="1761" y="52"/>
                    </a:cubicBezTo>
                    <a:cubicBezTo>
                      <a:pt x="1761" y="35"/>
                      <a:pt x="1761" y="35"/>
                      <a:pt x="1761" y="35"/>
                    </a:cubicBezTo>
                    <a:cubicBezTo>
                      <a:pt x="1876" y="0"/>
                      <a:pt x="1876" y="0"/>
                      <a:pt x="1876" y="0"/>
                    </a:cubicBezTo>
                    <a:cubicBezTo>
                      <a:pt x="1894" y="0"/>
                      <a:pt x="1894" y="0"/>
                      <a:pt x="1894" y="0"/>
                    </a:cubicBezTo>
                    <a:cubicBezTo>
                      <a:pt x="1894" y="236"/>
                      <a:pt x="1894" y="236"/>
                      <a:pt x="1894" y="236"/>
                    </a:cubicBezTo>
                    <a:cubicBezTo>
                      <a:pt x="1934" y="208"/>
                      <a:pt x="1987" y="181"/>
                      <a:pt x="2024" y="181"/>
                    </a:cubicBezTo>
                    <a:cubicBezTo>
                      <a:pt x="2078" y="181"/>
                      <a:pt x="2104" y="224"/>
                      <a:pt x="2104" y="310"/>
                    </a:cubicBezTo>
                    <a:cubicBezTo>
                      <a:pt x="2104" y="406"/>
                      <a:pt x="2104" y="406"/>
                      <a:pt x="2104" y="406"/>
                    </a:cubicBezTo>
                    <a:cubicBezTo>
                      <a:pt x="2104" y="449"/>
                      <a:pt x="2109" y="462"/>
                      <a:pt x="2136" y="462"/>
                    </a:cubicBezTo>
                    <a:cubicBezTo>
                      <a:pt x="2143" y="462"/>
                      <a:pt x="2143" y="462"/>
                      <a:pt x="2143" y="462"/>
                    </a:cubicBezTo>
                    <a:cubicBezTo>
                      <a:pt x="2143" y="485"/>
                      <a:pt x="2143" y="485"/>
                      <a:pt x="2143" y="485"/>
                    </a:cubicBezTo>
                    <a:cubicBezTo>
                      <a:pt x="1972" y="485"/>
                      <a:pt x="1972" y="485"/>
                      <a:pt x="1972" y="485"/>
                    </a:cubicBezTo>
                    <a:cubicBezTo>
                      <a:pt x="1972" y="462"/>
                      <a:pt x="1972" y="462"/>
                      <a:pt x="1972" y="462"/>
                    </a:cubicBezTo>
                    <a:cubicBezTo>
                      <a:pt x="1978" y="462"/>
                      <a:pt x="1978" y="462"/>
                      <a:pt x="1978" y="462"/>
                    </a:cubicBezTo>
                    <a:cubicBezTo>
                      <a:pt x="2008" y="462"/>
                      <a:pt x="2015" y="451"/>
                      <a:pt x="2015" y="409"/>
                    </a:cubicBezTo>
                    <a:cubicBezTo>
                      <a:pt x="2015" y="300"/>
                      <a:pt x="2015" y="300"/>
                      <a:pt x="2015" y="300"/>
                    </a:cubicBezTo>
                    <a:cubicBezTo>
                      <a:pt x="2015" y="261"/>
                      <a:pt x="1997" y="236"/>
                      <a:pt x="1968" y="236"/>
                    </a:cubicBezTo>
                    <a:cubicBezTo>
                      <a:pt x="1948" y="236"/>
                      <a:pt x="1919" y="247"/>
                      <a:pt x="1894" y="263"/>
                    </a:cubicBezTo>
                    <a:lnTo>
                      <a:pt x="1894" y="412"/>
                    </a:lnTo>
                    <a:close/>
                    <a:moveTo>
                      <a:pt x="2302" y="405"/>
                    </a:moveTo>
                    <a:cubicBezTo>
                      <a:pt x="2302" y="432"/>
                      <a:pt x="2314" y="443"/>
                      <a:pt x="2335" y="443"/>
                    </a:cubicBezTo>
                    <a:cubicBezTo>
                      <a:pt x="2353" y="443"/>
                      <a:pt x="2369" y="432"/>
                      <a:pt x="2390" y="407"/>
                    </a:cubicBezTo>
                    <a:cubicBezTo>
                      <a:pt x="2400" y="427"/>
                      <a:pt x="2400" y="427"/>
                      <a:pt x="2400" y="427"/>
                    </a:cubicBezTo>
                    <a:cubicBezTo>
                      <a:pt x="2379" y="467"/>
                      <a:pt x="2335" y="493"/>
                      <a:pt x="2295" y="493"/>
                    </a:cubicBezTo>
                    <a:cubicBezTo>
                      <a:pt x="2246" y="493"/>
                      <a:pt x="2213" y="466"/>
                      <a:pt x="2213" y="403"/>
                    </a:cubicBezTo>
                    <a:cubicBezTo>
                      <a:pt x="2213" y="229"/>
                      <a:pt x="2213" y="229"/>
                      <a:pt x="2213" y="229"/>
                    </a:cubicBezTo>
                    <a:cubicBezTo>
                      <a:pt x="2175" y="229"/>
                      <a:pt x="2175" y="229"/>
                      <a:pt x="2175" y="229"/>
                    </a:cubicBezTo>
                    <a:cubicBezTo>
                      <a:pt x="2175" y="210"/>
                      <a:pt x="2175" y="210"/>
                      <a:pt x="2175" y="210"/>
                    </a:cubicBezTo>
                    <a:cubicBezTo>
                      <a:pt x="2218" y="192"/>
                      <a:pt x="2268" y="139"/>
                      <a:pt x="2281" y="99"/>
                    </a:cubicBezTo>
                    <a:cubicBezTo>
                      <a:pt x="2302" y="99"/>
                      <a:pt x="2302" y="99"/>
                      <a:pt x="2302" y="99"/>
                    </a:cubicBezTo>
                    <a:cubicBezTo>
                      <a:pt x="2302" y="189"/>
                      <a:pt x="2302" y="189"/>
                      <a:pt x="2302" y="189"/>
                    </a:cubicBezTo>
                    <a:cubicBezTo>
                      <a:pt x="2397" y="189"/>
                      <a:pt x="2397" y="189"/>
                      <a:pt x="2397" y="189"/>
                    </a:cubicBezTo>
                    <a:cubicBezTo>
                      <a:pt x="2386" y="229"/>
                      <a:pt x="2386" y="229"/>
                      <a:pt x="2386" y="229"/>
                    </a:cubicBezTo>
                    <a:cubicBezTo>
                      <a:pt x="2302" y="229"/>
                      <a:pt x="2302" y="229"/>
                      <a:pt x="2302" y="229"/>
                    </a:cubicBezTo>
                    <a:lnTo>
                      <a:pt x="2302" y="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73" name="Freeform 58"/>
              <p:cNvSpPr>
                <a:spLocks noEditPoints="1"/>
              </p:cNvSpPr>
              <p:nvPr userDrawn="1"/>
            </p:nvSpPr>
            <p:spPr bwMode="auto">
              <a:xfrm>
                <a:off x="579" y="671"/>
                <a:ext cx="35" cy="34"/>
              </a:xfrm>
              <a:custGeom>
                <a:avLst/>
                <a:gdLst>
                  <a:gd name="T0" fmla="*/ 155 w 178"/>
                  <a:gd name="T1" fmla="*/ 0 h 170"/>
                  <a:gd name="T2" fmla="*/ 147 w 178"/>
                  <a:gd name="T3" fmla="*/ 30 h 170"/>
                  <a:gd name="T4" fmla="*/ 100 w 178"/>
                  <a:gd name="T5" fmla="*/ 45 h 170"/>
                  <a:gd name="T6" fmla="*/ 89 w 178"/>
                  <a:gd name="T7" fmla="*/ 6 h 170"/>
                  <a:gd name="T8" fmla="*/ 0 w 178"/>
                  <a:gd name="T9" fmla="*/ 26 h 170"/>
                  <a:gd name="T10" fmla="*/ 5 w 178"/>
                  <a:gd name="T11" fmla="*/ 58 h 170"/>
                  <a:gd name="T12" fmla="*/ 62 w 178"/>
                  <a:gd name="T13" fmla="*/ 47 h 170"/>
                  <a:gd name="T14" fmla="*/ 69 w 178"/>
                  <a:gd name="T15" fmla="*/ 72 h 170"/>
                  <a:gd name="T16" fmla="*/ 15 w 178"/>
                  <a:gd name="T17" fmla="*/ 83 h 170"/>
                  <a:gd name="T18" fmla="*/ 20 w 178"/>
                  <a:gd name="T19" fmla="*/ 112 h 170"/>
                  <a:gd name="T20" fmla="*/ 76 w 178"/>
                  <a:gd name="T21" fmla="*/ 101 h 170"/>
                  <a:gd name="T22" fmla="*/ 82 w 178"/>
                  <a:gd name="T23" fmla="*/ 126 h 170"/>
                  <a:gd name="T24" fmla="*/ 20 w 178"/>
                  <a:gd name="T25" fmla="*/ 138 h 170"/>
                  <a:gd name="T26" fmla="*/ 25 w 178"/>
                  <a:gd name="T27" fmla="*/ 170 h 170"/>
                  <a:gd name="T28" fmla="*/ 150 w 178"/>
                  <a:gd name="T29" fmla="*/ 141 h 170"/>
                  <a:gd name="T30" fmla="*/ 178 w 178"/>
                  <a:gd name="T31" fmla="*/ 52 h 170"/>
                  <a:gd name="T32" fmla="*/ 155 w 178"/>
                  <a:gd name="T33" fmla="*/ 0 h 170"/>
                  <a:gd name="T34" fmla="*/ 123 w 178"/>
                  <a:gd name="T35" fmla="*/ 125 h 170"/>
                  <a:gd name="T36" fmla="*/ 122 w 178"/>
                  <a:gd name="T37" fmla="*/ 125 h 170"/>
                  <a:gd name="T38" fmla="*/ 107 w 178"/>
                  <a:gd name="T39" fmla="*/ 73 h 170"/>
                  <a:gd name="T40" fmla="*/ 140 w 178"/>
                  <a:gd name="T41" fmla="*/ 64 h 170"/>
                  <a:gd name="T42" fmla="*/ 123 w 178"/>
                  <a:gd name="T43" fmla="*/ 12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8" h="170">
                    <a:moveTo>
                      <a:pt x="155" y="0"/>
                    </a:moveTo>
                    <a:cubicBezTo>
                      <a:pt x="147" y="30"/>
                      <a:pt x="147" y="30"/>
                      <a:pt x="147" y="30"/>
                    </a:cubicBezTo>
                    <a:cubicBezTo>
                      <a:pt x="132" y="35"/>
                      <a:pt x="116" y="40"/>
                      <a:pt x="100" y="4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59" y="14"/>
                      <a:pt x="30" y="21"/>
                      <a:pt x="0" y="26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3" y="55"/>
                      <a:pt x="42" y="51"/>
                      <a:pt x="62" y="47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49" y="76"/>
                      <a:pt x="32" y="80"/>
                      <a:pt x="15" y="83"/>
                    </a:cubicBezTo>
                    <a:cubicBezTo>
                      <a:pt x="20" y="112"/>
                      <a:pt x="20" y="112"/>
                      <a:pt x="20" y="112"/>
                    </a:cubicBezTo>
                    <a:cubicBezTo>
                      <a:pt x="38" y="109"/>
                      <a:pt x="56" y="105"/>
                      <a:pt x="76" y="101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60" y="131"/>
                      <a:pt x="40" y="135"/>
                      <a:pt x="20" y="13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68" y="163"/>
                      <a:pt x="109" y="153"/>
                      <a:pt x="150" y="141"/>
                    </a:cubicBezTo>
                    <a:cubicBezTo>
                      <a:pt x="178" y="52"/>
                      <a:pt x="178" y="52"/>
                      <a:pt x="178" y="52"/>
                    </a:cubicBezTo>
                    <a:lnTo>
                      <a:pt x="155" y="0"/>
                    </a:lnTo>
                    <a:close/>
                    <a:moveTo>
                      <a:pt x="123" y="125"/>
                    </a:moveTo>
                    <a:cubicBezTo>
                      <a:pt x="122" y="125"/>
                      <a:pt x="122" y="125"/>
                      <a:pt x="122" y="125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18" y="70"/>
                      <a:pt x="129" y="67"/>
                      <a:pt x="140" y="64"/>
                    </a:cubicBezTo>
                    <a:lnTo>
                      <a:pt x="123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4" name="Freeform 5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5" name="Freeform 60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6" name="Freeform 61"/>
              <p:cNvSpPr>
                <a:spLocks noEditPoints="1"/>
              </p:cNvSpPr>
              <p:nvPr userDrawn="1"/>
            </p:nvSpPr>
            <p:spPr bwMode="auto">
              <a:xfrm>
                <a:off x="343" y="299"/>
                <a:ext cx="413" cy="404"/>
              </a:xfrm>
              <a:custGeom>
                <a:avLst/>
                <a:gdLst>
                  <a:gd name="T0" fmla="*/ 54 w 2067"/>
                  <a:gd name="T1" fmla="*/ 1347 h 2023"/>
                  <a:gd name="T2" fmla="*/ 233 w 2067"/>
                  <a:gd name="T3" fmla="*/ 628 h 2023"/>
                  <a:gd name="T4" fmla="*/ 190 w 2067"/>
                  <a:gd name="T5" fmla="*/ 734 h 2023"/>
                  <a:gd name="T6" fmla="*/ 92 w 2067"/>
                  <a:gd name="T7" fmla="*/ 656 h 2023"/>
                  <a:gd name="T8" fmla="*/ 153 w 2067"/>
                  <a:gd name="T9" fmla="*/ 1367 h 2023"/>
                  <a:gd name="T10" fmla="*/ 220 w 2067"/>
                  <a:gd name="T11" fmla="*/ 1378 h 2023"/>
                  <a:gd name="T12" fmla="*/ 111 w 2067"/>
                  <a:gd name="T13" fmla="*/ 1378 h 2023"/>
                  <a:gd name="T14" fmla="*/ 54 w 2067"/>
                  <a:gd name="T15" fmla="*/ 1347 h 2023"/>
                  <a:gd name="T16" fmla="*/ 2067 w 2067"/>
                  <a:gd name="T17" fmla="*/ 964 h 2023"/>
                  <a:gd name="T18" fmla="*/ 2056 w 2067"/>
                  <a:gd name="T19" fmla="*/ 856 h 2023"/>
                  <a:gd name="T20" fmla="*/ 1977 w 2067"/>
                  <a:gd name="T21" fmla="*/ 1350 h 2023"/>
                  <a:gd name="T22" fmla="*/ 1948 w 2067"/>
                  <a:gd name="T23" fmla="*/ 1422 h 2023"/>
                  <a:gd name="T24" fmla="*/ 1977 w 2067"/>
                  <a:gd name="T25" fmla="*/ 1350 h 2023"/>
                  <a:gd name="T26" fmla="*/ 1940 w 2067"/>
                  <a:gd name="T27" fmla="*/ 1115 h 2023"/>
                  <a:gd name="T28" fmla="*/ 1952 w 2067"/>
                  <a:gd name="T29" fmla="*/ 1181 h 2023"/>
                  <a:gd name="T30" fmla="*/ 2022 w 2067"/>
                  <a:gd name="T31" fmla="*/ 1177 h 2023"/>
                  <a:gd name="T32" fmla="*/ 2024 w 2067"/>
                  <a:gd name="T33" fmla="*/ 1080 h 2023"/>
                  <a:gd name="T34" fmla="*/ 271 w 2067"/>
                  <a:gd name="T35" fmla="*/ 1538 h 2023"/>
                  <a:gd name="T36" fmla="*/ 314 w 2067"/>
                  <a:gd name="T37" fmla="*/ 1533 h 2023"/>
                  <a:gd name="T38" fmla="*/ 7 w 2067"/>
                  <a:gd name="T39" fmla="*/ 878 h 2023"/>
                  <a:gd name="T40" fmla="*/ 108 w 2067"/>
                  <a:gd name="T41" fmla="*/ 862 h 2023"/>
                  <a:gd name="T42" fmla="*/ 93 w 2067"/>
                  <a:gd name="T43" fmla="*/ 912 h 2023"/>
                  <a:gd name="T44" fmla="*/ 53 w 2067"/>
                  <a:gd name="T45" fmla="*/ 875 h 2023"/>
                  <a:gd name="T46" fmla="*/ 68 w 2067"/>
                  <a:gd name="T47" fmla="*/ 900 h 2023"/>
                  <a:gd name="T48" fmla="*/ 1532 w 2067"/>
                  <a:gd name="T49" fmla="*/ 1920 h 2023"/>
                  <a:gd name="T50" fmla="*/ 1873 w 2067"/>
                  <a:gd name="T51" fmla="*/ 1618 h 2023"/>
                  <a:gd name="T52" fmla="*/ 1712 w 2067"/>
                  <a:gd name="T53" fmla="*/ 1750 h 2023"/>
                  <a:gd name="T54" fmla="*/ 1653 w 2067"/>
                  <a:gd name="T55" fmla="*/ 1801 h 2023"/>
                  <a:gd name="T56" fmla="*/ 1712 w 2067"/>
                  <a:gd name="T57" fmla="*/ 1750 h 2023"/>
                  <a:gd name="T58" fmla="*/ 766 w 2067"/>
                  <a:gd name="T59" fmla="*/ 2013 h 2023"/>
                  <a:gd name="T60" fmla="*/ 352 w 2067"/>
                  <a:gd name="T61" fmla="*/ 1792 h 2023"/>
                  <a:gd name="T62" fmla="*/ 571 w 2067"/>
                  <a:gd name="T63" fmla="*/ 1771 h 2023"/>
                  <a:gd name="T64" fmla="*/ 595 w 2067"/>
                  <a:gd name="T65" fmla="*/ 1950 h 2023"/>
                  <a:gd name="T66" fmla="*/ 154 w 2067"/>
                  <a:gd name="T67" fmla="*/ 1138 h 2023"/>
                  <a:gd name="T68" fmla="*/ 1 w 2067"/>
                  <a:gd name="T69" fmla="*/ 1079 h 2023"/>
                  <a:gd name="T70" fmla="*/ 1854 w 2067"/>
                  <a:gd name="T71" fmla="*/ 447 h 2023"/>
                  <a:gd name="T72" fmla="*/ 1854 w 2067"/>
                  <a:gd name="T73" fmla="*/ 447 h 2023"/>
                  <a:gd name="T74" fmla="*/ 1244 w 2067"/>
                  <a:gd name="T75" fmla="*/ 125 h 2023"/>
                  <a:gd name="T76" fmla="*/ 1311 w 2067"/>
                  <a:gd name="T77" fmla="*/ 121 h 2023"/>
                  <a:gd name="T78" fmla="*/ 1315 w 2067"/>
                  <a:gd name="T79" fmla="*/ 51 h 2023"/>
                  <a:gd name="T80" fmla="*/ 1219 w 2067"/>
                  <a:gd name="T81" fmla="*/ 37 h 2023"/>
                  <a:gd name="T82" fmla="*/ 1443 w 2067"/>
                  <a:gd name="T83" fmla="*/ 232 h 2023"/>
                  <a:gd name="T84" fmla="*/ 1458 w 2067"/>
                  <a:gd name="T85" fmla="*/ 204 h 2023"/>
                  <a:gd name="T86" fmla="*/ 1869 w 2067"/>
                  <a:gd name="T87" fmla="*/ 714 h 2023"/>
                  <a:gd name="T88" fmla="*/ 1869 w 2067"/>
                  <a:gd name="T89" fmla="*/ 714 h 2023"/>
                  <a:gd name="T90" fmla="*/ 1715 w 2067"/>
                  <a:gd name="T91" fmla="*/ 234 h 2023"/>
                  <a:gd name="T92" fmla="*/ 527 w 2067"/>
                  <a:gd name="T93" fmla="*/ 110 h 2023"/>
                  <a:gd name="T94" fmla="*/ 516 w 2067"/>
                  <a:gd name="T95" fmla="*/ 199 h 2023"/>
                  <a:gd name="T96" fmla="*/ 622 w 2067"/>
                  <a:gd name="T97" fmla="*/ 144 h 2023"/>
                  <a:gd name="T98" fmla="*/ 996 w 2067"/>
                  <a:gd name="T99" fmla="*/ 1973 h 2023"/>
                  <a:gd name="T100" fmla="*/ 744 w 2067"/>
                  <a:gd name="T101" fmla="*/ 63 h 2023"/>
                  <a:gd name="T102" fmla="*/ 772 w 2067"/>
                  <a:gd name="T103" fmla="*/ 131 h 2023"/>
                  <a:gd name="T104" fmla="*/ 807 w 2067"/>
                  <a:gd name="T105" fmla="*/ 63 h 2023"/>
                  <a:gd name="T106" fmla="*/ 839 w 2067"/>
                  <a:gd name="T107" fmla="*/ 1 h 2023"/>
                  <a:gd name="T108" fmla="*/ 421 w 2067"/>
                  <a:gd name="T109" fmla="*/ 370 h 2023"/>
                  <a:gd name="T110" fmla="*/ 404 w 2067"/>
                  <a:gd name="T111" fmla="*/ 192 h 2023"/>
                  <a:gd name="T112" fmla="*/ 293 w 2067"/>
                  <a:gd name="T113" fmla="*/ 290 h 2023"/>
                  <a:gd name="T114" fmla="*/ 222 w 2067"/>
                  <a:gd name="T115" fmla="*/ 499 h 2023"/>
                  <a:gd name="T116" fmla="*/ 1033 w 2067"/>
                  <a:gd name="T117" fmla="*/ 16 h 2023"/>
                  <a:gd name="T118" fmla="*/ 1033 w 2067"/>
                  <a:gd name="T119" fmla="*/ 16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67" h="2023">
                    <a:moveTo>
                      <a:pt x="54" y="1347"/>
                    </a:moveTo>
                    <a:cubicBezTo>
                      <a:pt x="59" y="1363"/>
                      <a:pt x="65" y="1380"/>
                      <a:pt x="72" y="1396"/>
                    </a:cubicBezTo>
                    <a:cubicBezTo>
                      <a:pt x="67" y="1390"/>
                      <a:pt x="63" y="1383"/>
                      <a:pt x="60" y="1376"/>
                    </a:cubicBezTo>
                    <a:cubicBezTo>
                      <a:pt x="57" y="1366"/>
                      <a:pt x="55" y="1356"/>
                      <a:pt x="54" y="1347"/>
                    </a:cubicBezTo>
                    <a:close/>
                    <a:moveTo>
                      <a:pt x="179" y="772"/>
                    </a:moveTo>
                    <a:cubicBezTo>
                      <a:pt x="58" y="665"/>
                      <a:pt x="58" y="665"/>
                      <a:pt x="58" y="665"/>
                    </a:cubicBezTo>
                    <a:cubicBezTo>
                      <a:pt x="63" y="651"/>
                      <a:pt x="69" y="637"/>
                      <a:pt x="74" y="623"/>
                    </a:cubicBezTo>
                    <a:cubicBezTo>
                      <a:pt x="233" y="628"/>
                      <a:pt x="233" y="628"/>
                      <a:pt x="233" y="628"/>
                    </a:cubicBezTo>
                    <a:cubicBezTo>
                      <a:pt x="227" y="640"/>
                      <a:pt x="222" y="652"/>
                      <a:pt x="216" y="665"/>
                    </a:cubicBezTo>
                    <a:cubicBezTo>
                      <a:pt x="182" y="663"/>
                      <a:pt x="182" y="663"/>
                      <a:pt x="182" y="663"/>
                    </a:cubicBezTo>
                    <a:cubicBezTo>
                      <a:pt x="175" y="679"/>
                      <a:pt x="169" y="696"/>
                      <a:pt x="163" y="712"/>
                    </a:cubicBezTo>
                    <a:cubicBezTo>
                      <a:pt x="190" y="734"/>
                      <a:pt x="190" y="734"/>
                      <a:pt x="190" y="734"/>
                    </a:cubicBezTo>
                    <a:cubicBezTo>
                      <a:pt x="186" y="746"/>
                      <a:pt x="182" y="759"/>
                      <a:pt x="179" y="772"/>
                    </a:cubicBezTo>
                    <a:close/>
                    <a:moveTo>
                      <a:pt x="152" y="660"/>
                    </a:moveTo>
                    <a:cubicBezTo>
                      <a:pt x="92" y="655"/>
                      <a:pt x="92" y="655"/>
                      <a:pt x="92" y="655"/>
                    </a:cubicBezTo>
                    <a:cubicBezTo>
                      <a:pt x="92" y="656"/>
                      <a:pt x="92" y="656"/>
                      <a:pt x="92" y="656"/>
                    </a:cubicBezTo>
                    <a:cubicBezTo>
                      <a:pt x="140" y="693"/>
                      <a:pt x="140" y="693"/>
                      <a:pt x="140" y="693"/>
                    </a:cubicBezTo>
                    <a:cubicBezTo>
                      <a:pt x="143" y="682"/>
                      <a:pt x="147" y="671"/>
                      <a:pt x="152" y="660"/>
                    </a:cubicBezTo>
                    <a:close/>
                    <a:moveTo>
                      <a:pt x="125" y="1415"/>
                    </a:moveTo>
                    <a:cubicBezTo>
                      <a:pt x="152" y="1405"/>
                      <a:pt x="154" y="1385"/>
                      <a:pt x="153" y="1367"/>
                    </a:cubicBezTo>
                    <a:cubicBezTo>
                      <a:pt x="151" y="1349"/>
                      <a:pt x="146" y="1332"/>
                      <a:pt x="159" y="1328"/>
                    </a:cubicBezTo>
                    <a:cubicBezTo>
                      <a:pt x="172" y="1323"/>
                      <a:pt x="179" y="1334"/>
                      <a:pt x="183" y="1345"/>
                    </a:cubicBezTo>
                    <a:cubicBezTo>
                      <a:pt x="187" y="1355"/>
                      <a:pt x="189" y="1370"/>
                      <a:pt x="190" y="1379"/>
                    </a:cubicBezTo>
                    <a:cubicBezTo>
                      <a:pt x="220" y="1378"/>
                      <a:pt x="220" y="1378"/>
                      <a:pt x="220" y="1378"/>
                    </a:cubicBezTo>
                    <a:cubicBezTo>
                      <a:pt x="219" y="1362"/>
                      <a:pt x="217" y="1346"/>
                      <a:pt x="211" y="1332"/>
                    </a:cubicBezTo>
                    <a:cubicBezTo>
                      <a:pt x="200" y="1301"/>
                      <a:pt x="176" y="1279"/>
                      <a:pt x="142" y="1292"/>
                    </a:cubicBezTo>
                    <a:cubicBezTo>
                      <a:pt x="122" y="1299"/>
                      <a:pt x="112" y="1314"/>
                      <a:pt x="117" y="1352"/>
                    </a:cubicBezTo>
                    <a:cubicBezTo>
                      <a:pt x="120" y="1370"/>
                      <a:pt x="117" y="1376"/>
                      <a:pt x="111" y="1378"/>
                    </a:cubicBezTo>
                    <a:cubicBezTo>
                      <a:pt x="102" y="1381"/>
                      <a:pt x="94" y="1377"/>
                      <a:pt x="87" y="1360"/>
                    </a:cubicBezTo>
                    <a:cubicBezTo>
                      <a:pt x="84" y="1352"/>
                      <a:pt x="82" y="1339"/>
                      <a:pt x="82" y="1329"/>
                    </a:cubicBezTo>
                    <a:cubicBezTo>
                      <a:pt x="52" y="1328"/>
                      <a:pt x="52" y="1328"/>
                      <a:pt x="52" y="1328"/>
                    </a:cubicBezTo>
                    <a:cubicBezTo>
                      <a:pt x="52" y="1334"/>
                      <a:pt x="53" y="1340"/>
                      <a:pt x="54" y="1347"/>
                    </a:cubicBezTo>
                    <a:cubicBezTo>
                      <a:pt x="59" y="1363"/>
                      <a:pt x="65" y="1380"/>
                      <a:pt x="72" y="1396"/>
                    </a:cubicBezTo>
                    <a:cubicBezTo>
                      <a:pt x="85" y="1413"/>
                      <a:pt x="104" y="1423"/>
                      <a:pt x="125" y="1415"/>
                    </a:cubicBezTo>
                    <a:close/>
                    <a:moveTo>
                      <a:pt x="1917" y="929"/>
                    </a:moveTo>
                    <a:cubicBezTo>
                      <a:pt x="2067" y="964"/>
                      <a:pt x="2067" y="964"/>
                      <a:pt x="2067" y="964"/>
                    </a:cubicBezTo>
                    <a:cubicBezTo>
                      <a:pt x="2066" y="952"/>
                      <a:pt x="2065" y="939"/>
                      <a:pt x="2064" y="926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2056" y="856"/>
                      <a:pt x="2056" y="856"/>
                      <a:pt x="2056" y="856"/>
                    </a:cubicBezTo>
                    <a:cubicBezTo>
                      <a:pt x="2054" y="842"/>
                      <a:pt x="2052" y="829"/>
                      <a:pt x="2049" y="816"/>
                    </a:cubicBezTo>
                    <a:cubicBezTo>
                      <a:pt x="1912" y="888"/>
                      <a:pt x="1912" y="888"/>
                      <a:pt x="1912" y="888"/>
                    </a:cubicBezTo>
                    <a:cubicBezTo>
                      <a:pt x="1914" y="902"/>
                      <a:pt x="1916" y="915"/>
                      <a:pt x="1917" y="929"/>
                    </a:cubicBezTo>
                    <a:close/>
                    <a:moveTo>
                      <a:pt x="1977" y="1350"/>
                    </a:moveTo>
                    <a:cubicBezTo>
                      <a:pt x="1869" y="1311"/>
                      <a:pt x="1869" y="1311"/>
                      <a:pt x="1869" y="1311"/>
                    </a:cubicBezTo>
                    <a:cubicBezTo>
                      <a:pt x="1866" y="1322"/>
                      <a:pt x="1861" y="1333"/>
                      <a:pt x="1857" y="1344"/>
                    </a:cubicBezTo>
                    <a:cubicBezTo>
                      <a:pt x="1963" y="1387"/>
                      <a:pt x="1963" y="1387"/>
                      <a:pt x="1963" y="1387"/>
                    </a:cubicBezTo>
                    <a:cubicBezTo>
                      <a:pt x="1958" y="1399"/>
                      <a:pt x="1954" y="1411"/>
                      <a:pt x="1948" y="1422"/>
                    </a:cubicBezTo>
                    <a:cubicBezTo>
                      <a:pt x="1978" y="1435"/>
                      <a:pt x="1978" y="1435"/>
                      <a:pt x="1978" y="1435"/>
                    </a:cubicBezTo>
                    <a:cubicBezTo>
                      <a:pt x="1994" y="1399"/>
                      <a:pt x="2008" y="1362"/>
                      <a:pt x="2020" y="1324"/>
                    </a:cubicBezTo>
                    <a:cubicBezTo>
                      <a:pt x="1989" y="1314"/>
                      <a:pt x="1989" y="1314"/>
                      <a:pt x="1989" y="1314"/>
                    </a:cubicBezTo>
                    <a:cubicBezTo>
                      <a:pt x="1986" y="1326"/>
                      <a:pt x="1981" y="1338"/>
                      <a:pt x="1977" y="1350"/>
                    </a:cubicBezTo>
                    <a:close/>
                    <a:moveTo>
                      <a:pt x="2024" y="1080"/>
                    </a:moveTo>
                    <a:cubicBezTo>
                      <a:pt x="1996" y="1076"/>
                      <a:pt x="1985" y="1093"/>
                      <a:pt x="1977" y="1109"/>
                    </a:cubicBezTo>
                    <a:cubicBezTo>
                      <a:pt x="1970" y="1126"/>
                      <a:pt x="1967" y="1143"/>
                      <a:pt x="1953" y="1141"/>
                    </a:cubicBezTo>
                    <a:cubicBezTo>
                      <a:pt x="1939" y="1140"/>
                      <a:pt x="1939" y="1127"/>
                      <a:pt x="1940" y="1115"/>
                    </a:cubicBezTo>
                    <a:cubicBezTo>
                      <a:pt x="1941" y="1105"/>
                      <a:pt x="1947" y="1090"/>
                      <a:pt x="1951" y="1082"/>
                    </a:cubicBezTo>
                    <a:cubicBezTo>
                      <a:pt x="1923" y="1069"/>
                      <a:pt x="1923" y="1069"/>
                      <a:pt x="1923" y="1069"/>
                    </a:cubicBezTo>
                    <a:cubicBezTo>
                      <a:pt x="1916" y="1083"/>
                      <a:pt x="1911" y="1098"/>
                      <a:pt x="1909" y="1113"/>
                    </a:cubicBezTo>
                    <a:cubicBezTo>
                      <a:pt x="1905" y="1146"/>
                      <a:pt x="1916" y="1177"/>
                      <a:pt x="1952" y="1181"/>
                    </a:cubicBezTo>
                    <a:cubicBezTo>
                      <a:pt x="1973" y="1184"/>
                      <a:pt x="1989" y="1175"/>
                      <a:pt x="2002" y="1139"/>
                    </a:cubicBezTo>
                    <a:cubicBezTo>
                      <a:pt x="2008" y="1122"/>
                      <a:pt x="2013" y="1119"/>
                      <a:pt x="2019" y="1119"/>
                    </a:cubicBezTo>
                    <a:cubicBezTo>
                      <a:pt x="2028" y="1120"/>
                      <a:pt x="2034" y="1128"/>
                      <a:pt x="2032" y="1146"/>
                    </a:cubicBezTo>
                    <a:cubicBezTo>
                      <a:pt x="2031" y="1154"/>
                      <a:pt x="2027" y="1167"/>
                      <a:pt x="2022" y="1177"/>
                    </a:cubicBezTo>
                    <a:cubicBezTo>
                      <a:pt x="2048" y="1191"/>
                      <a:pt x="2048" y="1191"/>
                      <a:pt x="2048" y="1191"/>
                    </a:cubicBezTo>
                    <a:cubicBezTo>
                      <a:pt x="2051" y="1185"/>
                      <a:pt x="2053" y="1179"/>
                      <a:pt x="2056" y="1173"/>
                    </a:cubicBezTo>
                    <a:cubicBezTo>
                      <a:pt x="2058" y="1156"/>
                      <a:pt x="2061" y="1139"/>
                      <a:pt x="2063" y="1121"/>
                    </a:cubicBezTo>
                    <a:cubicBezTo>
                      <a:pt x="2059" y="1101"/>
                      <a:pt x="2047" y="1083"/>
                      <a:pt x="2024" y="1080"/>
                    </a:cubicBezTo>
                    <a:close/>
                    <a:moveTo>
                      <a:pt x="290" y="1499"/>
                    </a:moveTo>
                    <a:cubicBezTo>
                      <a:pt x="141" y="1537"/>
                      <a:pt x="141" y="1537"/>
                      <a:pt x="141" y="1537"/>
                    </a:cubicBezTo>
                    <a:cubicBezTo>
                      <a:pt x="148" y="1548"/>
                      <a:pt x="154" y="1559"/>
                      <a:pt x="161" y="1570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01" y="1628"/>
                      <a:pt x="201" y="1628"/>
                      <a:pt x="201" y="1628"/>
                    </a:cubicBezTo>
                    <a:cubicBezTo>
                      <a:pt x="209" y="1639"/>
                      <a:pt x="217" y="1649"/>
                      <a:pt x="226" y="1660"/>
                    </a:cubicBezTo>
                    <a:cubicBezTo>
                      <a:pt x="314" y="1533"/>
                      <a:pt x="314" y="1533"/>
                      <a:pt x="314" y="1533"/>
                    </a:cubicBezTo>
                    <a:cubicBezTo>
                      <a:pt x="305" y="1522"/>
                      <a:pt x="298" y="1510"/>
                      <a:pt x="290" y="1499"/>
                    </a:cubicBezTo>
                    <a:close/>
                    <a:moveTo>
                      <a:pt x="147" y="959"/>
                    </a:moveTo>
                    <a:cubicBezTo>
                      <a:pt x="0" y="950"/>
                      <a:pt x="0" y="950"/>
                      <a:pt x="0" y="950"/>
                    </a:cubicBezTo>
                    <a:cubicBezTo>
                      <a:pt x="2" y="926"/>
                      <a:pt x="4" y="902"/>
                      <a:pt x="7" y="878"/>
                    </a:cubicBezTo>
                    <a:cubicBezTo>
                      <a:pt x="13" y="853"/>
                      <a:pt x="27" y="834"/>
                      <a:pt x="51" y="836"/>
                    </a:cubicBezTo>
                    <a:cubicBezTo>
                      <a:pt x="73" y="838"/>
                      <a:pt x="87" y="852"/>
                      <a:pt x="87" y="876"/>
                    </a:cubicBezTo>
                    <a:cubicBezTo>
                      <a:pt x="88" y="876"/>
                      <a:pt x="88" y="876"/>
                      <a:pt x="88" y="876"/>
                    </a:cubicBezTo>
                    <a:cubicBezTo>
                      <a:pt x="93" y="869"/>
                      <a:pt x="99" y="867"/>
                      <a:pt x="108" y="862"/>
                    </a:cubicBezTo>
                    <a:cubicBezTo>
                      <a:pt x="122" y="853"/>
                      <a:pt x="163" y="839"/>
                      <a:pt x="163" y="839"/>
                    </a:cubicBezTo>
                    <a:cubicBezTo>
                      <a:pt x="159" y="853"/>
                      <a:pt x="157" y="866"/>
                      <a:pt x="155" y="879"/>
                    </a:cubicBezTo>
                    <a:cubicBezTo>
                      <a:pt x="155" y="879"/>
                      <a:pt x="132" y="885"/>
                      <a:pt x="121" y="889"/>
                    </a:cubicBezTo>
                    <a:cubicBezTo>
                      <a:pt x="108" y="894"/>
                      <a:pt x="95" y="902"/>
                      <a:pt x="93" y="912"/>
                    </a:cubicBezTo>
                    <a:cubicBezTo>
                      <a:pt x="93" y="914"/>
                      <a:pt x="93" y="917"/>
                      <a:pt x="93" y="918"/>
                    </a:cubicBezTo>
                    <a:cubicBezTo>
                      <a:pt x="150" y="924"/>
                      <a:pt x="150" y="924"/>
                      <a:pt x="150" y="924"/>
                    </a:cubicBezTo>
                    <a:cubicBezTo>
                      <a:pt x="149" y="935"/>
                      <a:pt x="148" y="947"/>
                      <a:pt x="147" y="959"/>
                    </a:cubicBezTo>
                    <a:close/>
                    <a:moveTo>
                      <a:pt x="53" y="875"/>
                    </a:moveTo>
                    <a:cubicBezTo>
                      <a:pt x="41" y="873"/>
                      <a:pt x="33" y="880"/>
                      <a:pt x="31" y="895"/>
                    </a:cubicBezTo>
                    <a:cubicBezTo>
                      <a:pt x="31" y="901"/>
                      <a:pt x="31" y="906"/>
                      <a:pt x="30" y="912"/>
                    </a:cubicBezTo>
                    <a:cubicBezTo>
                      <a:pt x="67" y="916"/>
                      <a:pt x="67" y="916"/>
                      <a:pt x="67" y="916"/>
                    </a:cubicBezTo>
                    <a:cubicBezTo>
                      <a:pt x="67" y="911"/>
                      <a:pt x="68" y="905"/>
                      <a:pt x="68" y="900"/>
                    </a:cubicBezTo>
                    <a:cubicBezTo>
                      <a:pt x="69" y="890"/>
                      <a:pt x="68" y="876"/>
                      <a:pt x="53" y="875"/>
                    </a:cubicBezTo>
                    <a:close/>
                    <a:moveTo>
                      <a:pt x="1430" y="1807"/>
                    </a:moveTo>
                    <a:cubicBezTo>
                      <a:pt x="1496" y="1939"/>
                      <a:pt x="1496" y="1939"/>
                      <a:pt x="1496" y="1939"/>
                    </a:cubicBezTo>
                    <a:cubicBezTo>
                      <a:pt x="1508" y="1933"/>
                      <a:pt x="1520" y="1926"/>
                      <a:pt x="1532" y="1920"/>
                    </a:cubicBezTo>
                    <a:cubicBezTo>
                      <a:pt x="1461" y="1791"/>
                      <a:pt x="1461" y="1791"/>
                      <a:pt x="1461" y="1791"/>
                    </a:cubicBezTo>
                    <a:cubicBezTo>
                      <a:pt x="1451" y="1796"/>
                      <a:pt x="1440" y="1802"/>
                      <a:pt x="1430" y="1807"/>
                    </a:cubicBezTo>
                    <a:close/>
                    <a:moveTo>
                      <a:pt x="1754" y="1532"/>
                    </a:moveTo>
                    <a:cubicBezTo>
                      <a:pt x="1873" y="1618"/>
                      <a:pt x="1873" y="1618"/>
                      <a:pt x="1873" y="1618"/>
                    </a:cubicBezTo>
                    <a:cubicBezTo>
                      <a:pt x="1881" y="1607"/>
                      <a:pt x="1889" y="1595"/>
                      <a:pt x="1896" y="1584"/>
                    </a:cubicBezTo>
                    <a:cubicBezTo>
                      <a:pt x="1774" y="1502"/>
                      <a:pt x="1774" y="1502"/>
                      <a:pt x="1774" y="1502"/>
                    </a:cubicBezTo>
                    <a:cubicBezTo>
                      <a:pt x="1767" y="1512"/>
                      <a:pt x="1760" y="1522"/>
                      <a:pt x="1754" y="1532"/>
                    </a:cubicBezTo>
                    <a:close/>
                    <a:moveTo>
                      <a:pt x="1712" y="1750"/>
                    </a:moveTo>
                    <a:cubicBezTo>
                      <a:pt x="1635" y="1666"/>
                      <a:pt x="1635" y="1666"/>
                      <a:pt x="1635" y="1666"/>
                    </a:cubicBezTo>
                    <a:cubicBezTo>
                      <a:pt x="1627" y="1673"/>
                      <a:pt x="1617" y="1682"/>
                      <a:pt x="1609" y="1689"/>
                    </a:cubicBezTo>
                    <a:cubicBezTo>
                      <a:pt x="1683" y="1776"/>
                      <a:pt x="1683" y="1776"/>
                      <a:pt x="1683" y="1776"/>
                    </a:cubicBezTo>
                    <a:cubicBezTo>
                      <a:pt x="1673" y="1785"/>
                      <a:pt x="1663" y="1793"/>
                      <a:pt x="1653" y="1801"/>
                    </a:cubicBezTo>
                    <a:cubicBezTo>
                      <a:pt x="1673" y="1826"/>
                      <a:pt x="1673" y="1826"/>
                      <a:pt x="1673" y="1826"/>
                    </a:cubicBezTo>
                    <a:cubicBezTo>
                      <a:pt x="1704" y="1801"/>
                      <a:pt x="1734" y="1775"/>
                      <a:pt x="1762" y="1747"/>
                    </a:cubicBezTo>
                    <a:cubicBezTo>
                      <a:pt x="1739" y="1724"/>
                      <a:pt x="1739" y="1724"/>
                      <a:pt x="1739" y="1724"/>
                    </a:cubicBezTo>
                    <a:cubicBezTo>
                      <a:pt x="1731" y="1733"/>
                      <a:pt x="1722" y="1742"/>
                      <a:pt x="1712" y="1750"/>
                    </a:cubicBezTo>
                    <a:close/>
                    <a:moveTo>
                      <a:pt x="807" y="2023"/>
                    </a:moveTo>
                    <a:cubicBezTo>
                      <a:pt x="839" y="1879"/>
                      <a:pt x="839" y="1879"/>
                      <a:pt x="839" y="1879"/>
                    </a:cubicBezTo>
                    <a:cubicBezTo>
                      <a:pt x="828" y="1877"/>
                      <a:pt x="816" y="1874"/>
                      <a:pt x="805" y="1871"/>
                    </a:cubicBezTo>
                    <a:cubicBezTo>
                      <a:pt x="766" y="2013"/>
                      <a:pt x="766" y="2013"/>
                      <a:pt x="766" y="2013"/>
                    </a:cubicBezTo>
                    <a:moveTo>
                      <a:pt x="403" y="1639"/>
                    </a:moveTo>
                    <a:cubicBezTo>
                      <a:pt x="380" y="1662"/>
                      <a:pt x="380" y="1662"/>
                      <a:pt x="380" y="1662"/>
                    </a:cubicBezTo>
                    <a:cubicBezTo>
                      <a:pt x="395" y="1677"/>
                      <a:pt x="411" y="1692"/>
                      <a:pt x="427" y="1706"/>
                    </a:cubicBezTo>
                    <a:cubicBezTo>
                      <a:pt x="352" y="1792"/>
                      <a:pt x="352" y="1792"/>
                      <a:pt x="352" y="1792"/>
                    </a:cubicBezTo>
                    <a:cubicBezTo>
                      <a:pt x="362" y="1800"/>
                      <a:pt x="373" y="1809"/>
                      <a:pt x="383" y="1818"/>
                    </a:cubicBezTo>
                    <a:cubicBezTo>
                      <a:pt x="476" y="1704"/>
                      <a:pt x="476" y="1704"/>
                      <a:pt x="476" y="1704"/>
                    </a:cubicBezTo>
                    <a:cubicBezTo>
                      <a:pt x="450" y="1684"/>
                      <a:pt x="426" y="1662"/>
                      <a:pt x="403" y="1639"/>
                    </a:cubicBezTo>
                    <a:close/>
                    <a:moveTo>
                      <a:pt x="571" y="1771"/>
                    </a:moveTo>
                    <a:cubicBezTo>
                      <a:pt x="554" y="1800"/>
                      <a:pt x="554" y="1800"/>
                      <a:pt x="554" y="1800"/>
                    </a:cubicBezTo>
                    <a:cubicBezTo>
                      <a:pt x="573" y="1811"/>
                      <a:pt x="591" y="1821"/>
                      <a:pt x="610" y="1831"/>
                    </a:cubicBezTo>
                    <a:cubicBezTo>
                      <a:pt x="558" y="1932"/>
                      <a:pt x="558" y="1932"/>
                      <a:pt x="558" y="1932"/>
                    </a:cubicBezTo>
                    <a:cubicBezTo>
                      <a:pt x="570" y="1938"/>
                      <a:pt x="582" y="1945"/>
                      <a:pt x="595" y="1950"/>
                    </a:cubicBezTo>
                    <a:cubicBezTo>
                      <a:pt x="657" y="1817"/>
                      <a:pt x="657" y="1817"/>
                      <a:pt x="657" y="1817"/>
                    </a:cubicBezTo>
                    <a:cubicBezTo>
                      <a:pt x="628" y="1804"/>
                      <a:pt x="599" y="1788"/>
                      <a:pt x="571" y="1771"/>
                    </a:cubicBezTo>
                    <a:close/>
                    <a:moveTo>
                      <a:pt x="41" y="1154"/>
                    </a:moveTo>
                    <a:cubicBezTo>
                      <a:pt x="154" y="1138"/>
                      <a:pt x="154" y="1138"/>
                      <a:pt x="154" y="1138"/>
                    </a:cubicBezTo>
                    <a:cubicBezTo>
                      <a:pt x="153" y="1127"/>
                      <a:pt x="151" y="1114"/>
                      <a:pt x="150" y="1103"/>
                    </a:cubicBezTo>
                    <a:cubicBezTo>
                      <a:pt x="36" y="1114"/>
                      <a:pt x="36" y="1114"/>
                      <a:pt x="36" y="1114"/>
                    </a:cubicBezTo>
                    <a:cubicBezTo>
                      <a:pt x="35" y="1102"/>
                      <a:pt x="34" y="1089"/>
                      <a:pt x="33" y="1076"/>
                    </a:cubicBezTo>
                    <a:cubicBezTo>
                      <a:pt x="1" y="1079"/>
                      <a:pt x="1" y="1079"/>
                      <a:pt x="1" y="1079"/>
                    </a:cubicBezTo>
                    <a:cubicBezTo>
                      <a:pt x="3" y="1119"/>
                      <a:pt x="8" y="1158"/>
                      <a:pt x="15" y="1196"/>
                    </a:cubicBezTo>
                    <a:cubicBezTo>
                      <a:pt x="47" y="1191"/>
                      <a:pt x="47" y="1191"/>
                      <a:pt x="47" y="1191"/>
                    </a:cubicBezTo>
                    <a:cubicBezTo>
                      <a:pt x="45" y="1179"/>
                      <a:pt x="43" y="1166"/>
                      <a:pt x="41" y="1154"/>
                    </a:cubicBezTo>
                    <a:close/>
                    <a:moveTo>
                      <a:pt x="1854" y="447"/>
                    </a:moveTo>
                    <a:cubicBezTo>
                      <a:pt x="1842" y="430"/>
                      <a:pt x="1819" y="425"/>
                      <a:pt x="1802" y="437"/>
                    </a:cubicBezTo>
                    <a:cubicBezTo>
                      <a:pt x="1785" y="449"/>
                      <a:pt x="1781" y="472"/>
                      <a:pt x="1793" y="489"/>
                    </a:cubicBezTo>
                    <a:cubicBezTo>
                      <a:pt x="1804" y="506"/>
                      <a:pt x="1828" y="510"/>
                      <a:pt x="1845" y="499"/>
                    </a:cubicBezTo>
                    <a:cubicBezTo>
                      <a:pt x="1862" y="487"/>
                      <a:pt x="1866" y="464"/>
                      <a:pt x="1854" y="447"/>
                    </a:cubicBezTo>
                    <a:close/>
                    <a:moveTo>
                      <a:pt x="1219" y="37"/>
                    </a:moveTo>
                    <a:cubicBezTo>
                      <a:pt x="1212" y="65"/>
                      <a:pt x="1227" y="78"/>
                      <a:pt x="1242" y="87"/>
                    </a:cubicBezTo>
                    <a:cubicBezTo>
                      <a:pt x="1258" y="96"/>
                      <a:pt x="1275" y="102"/>
                      <a:pt x="1271" y="115"/>
                    </a:cubicBezTo>
                    <a:cubicBezTo>
                      <a:pt x="1268" y="129"/>
                      <a:pt x="1255" y="128"/>
                      <a:pt x="1244" y="125"/>
                    </a:cubicBezTo>
                    <a:cubicBezTo>
                      <a:pt x="1233" y="123"/>
                      <a:pt x="1220" y="116"/>
                      <a:pt x="1212" y="111"/>
                    </a:cubicBezTo>
                    <a:cubicBezTo>
                      <a:pt x="1196" y="136"/>
                      <a:pt x="1196" y="136"/>
                      <a:pt x="1196" y="136"/>
                    </a:cubicBezTo>
                    <a:cubicBezTo>
                      <a:pt x="1209" y="145"/>
                      <a:pt x="1223" y="152"/>
                      <a:pt x="1238" y="156"/>
                    </a:cubicBezTo>
                    <a:cubicBezTo>
                      <a:pt x="1270" y="163"/>
                      <a:pt x="1302" y="157"/>
                      <a:pt x="1311" y="121"/>
                    </a:cubicBezTo>
                    <a:cubicBezTo>
                      <a:pt x="1316" y="101"/>
                      <a:pt x="1309" y="84"/>
                      <a:pt x="1275" y="66"/>
                    </a:cubicBezTo>
                    <a:cubicBezTo>
                      <a:pt x="1259" y="59"/>
                      <a:pt x="1256" y="53"/>
                      <a:pt x="1257" y="47"/>
                    </a:cubicBezTo>
                    <a:cubicBezTo>
                      <a:pt x="1260" y="38"/>
                      <a:pt x="1268" y="33"/>
                      <a:pt x="1286" y="37"/>
                    </a:cubicBezTo>
                    <a:cubicBezTo>
                      <a:pt x="1293" y="39"/>
                      <a:pt x="1306" y="45"/>
                      <a:pt x="1315" y="51"/>
                    </a:cubicBezTo>
                    <a:cubicBezTo>
                      <a:pt x="1332" y="27"/>
                      <a:pt x="1332" y="27"/>
                      <a:pt x="1332" y="27"/>
                    </a:cubicBezTo>
                    <a:cubicBezTo>
                      <a:pt x="1327" y="23"/>
                      <a:pt x="1321" y="20"/>
                      <a:pt x="1316" y="17"/>
                    </a:cubicBezTo>
                    <a:cubicBezTo>
                      <a:pt x="1299" y="13"/>
                      <a:pt x="1282" y="8"/>
                      <a:pt x="1264" y="4"/>
                    </a:cubicBezTo>
                    <a:cubicBezTo>
                      <a:pt x="1244" y="5"/>
                      <a:pt x="1224" y="15"/>
                      <a:pt x="1219" y="37"/>
                    </a:cubicBezTo>
                    <a:close/>
                    <a:moveTo>
                      <a:pt x="1489" y="84"/>
                    </a:moveTo>
                    <a:cubicBezTo>
                      <a:pt x="1506" y="92"/>
                      <a:pt x="1523" y="101"/>
                      <a:pt x="1539" y="110"/>
                    </a:cubicBezTo>
                    <a:cubicBezTo>
                      <a:pt x="1563" y="135"/>
                      <a:pt x="1566" y="169"/>
                      <a:pt x="1551" y="199"/>
                    </a:cubicBezTo>
                    <a:cubicBezTo>
                      <a:pt x="1531" y="238"/>
                      <a:pt x="1488" y="255"/>
                      <a:pt x="1443" y="232"/>
                    </a:cubicBezTo>
                    <a:cubicBezTo>
                      <a:pt x="1399" y="208"/>
                      <a:pt x="1389" y="163"/>
                      <a:pt x="1409" y="125"/>
                    </a:cubicBezTo>
                    <a:cubicBezTo>
                      <a:pt x="1425" y="95"/>
                      <a:pt x="1455" y="78"/>
                      <a:pt x="1489" y="84"/>
                    </a:cubicBezTo>
                    <a:close/>
                    <a:moveTo>
                      <a:pt x="1444" y="144"/>
                    </a:moveTo>
                    <a:cubicBezTo>
                      <a:pt x="1429" y="172"/>
                      <a:pt x="1438" y="194"/>
                      <a:pt x="1458" y="204"/>
                    </a:cubicBezTo>
                    <a:cubicBezTo>
                      <a:pt x="1477" y="215"/>
                      <a:pt x="1500" y="210"/>
                      <a:pt x="1515" y="181"/>
                    </a:cubicBezTo>
                    <a:cubicBezTo>
                      <a:pt x="1530" y="152"/>
                      <a:pt x="1522" y="130"/>
                      <a:pt x="1502" y="120"/>
                    </a:cubicBezTo>
                    <a:cubicBezTo>
                      <a:pt x="1482" y="110"/>
                      <a:pt x="1459" y="115"/>
                      <a:pt x="1444" y="144"/>
                    </a:cubicBezTo>
                    <a:close/>
                    <a:moveTo>
                      <a:pt x="1869" y="714"/>
                    </a:moveTo>
                    <a:cubicBezTo>
                      <a:pt x="2008" y="665"/>
                      <a:pt x="2008" y="665"/>
                      <a:pt x="2008" y="665"/>
                    </a:cubicBezTo>
                    <a:cubicBezTo>
                      <a:pt x="2004" y="652"/>
                      <a:pt x="1999" y="639"/>
                      <a:pt x="1993" y="627"/>
                    </a:cubicBezTo>
                    <a:cubicBezTo>
                      <a:pt x="1857" y="681"/>
                      <a:pt x="1857" y="681"/>
                      <a:pt x="1857" y="681"/>
                    </a:cubicBezTo>
                    <a:cubicBezTo>
                      <a:pt x="1861" y="692"/>
                      <a:pt x="1866" y="704"/>
                      <a:pt x="1869" y="714"/>
                    </a:cubicBezTo>
                    <a:close/>
                    <a:moveTo>
                      <a:pt x="1664" y="387"/>
                    </a:moveTo>
                    <a:cubicBezTo>
                      <a:pt x="1687" y="364"/>
                      <a:pt x="1687" y="364"/>
                      <a:pt x="1687" y="364"/>
                    </a:cubicBezTo>
                    <a:cubicBezTo>
                      <a:pt x="1672" y="349"/>
                      <a:pt x="1656" y="334"/>
                      <a:pt x="1640" y="320"/>
                    </a:cubicBezTo>
                    <a:cubicBezTo>
                      <a:pt x="1715" y="234"/>
                      <a:pt x="1715" y="234"/>
                      <a:pt x="1715" y="234"/>
                    </a:cubicBezTo>
                    <a:cubicBezTo>
                      <a:pt x="1705" y="226"/>
                      <a:pt x="1694" y="217"/>
                      <a:pt x="1684" y="208"/>
                    </a:cubicBezTo>
                    <a:cubicBezTo>
                      <a:pt x="1592" y="322"/>
                      <a:pt x="1592" y="322"/>
                      <a:pt x="1592" y="322"/>
                    </a:cubicBezTo>
                    <a:cubicBezTo>
                      <a:pt x="1617" y="342"/>
                      <a:pt x="1641" y="364"/>
                      <a:pt x="1664" y="387"/>
                    </a:cubicBezTo>
                    <a:close/>
                    <a:moveTo>
                      <a:pt x="527" y="110"/>
                    </a:moveTo>
                    <a:cubicBezTo>
                      <a:pt x="543" y="101"/>
                      <a:pt x="560" y="92"/>
                      <a:pt x="577" y="84"/>
                    </a:cubicBezTo>
                    <a:cubicBezTo>
                      <a:pt x="611" y="78"/>
                      <a:pt x="642" y="95"/>
                      <a:pt x="657" y="125"/>
                    </a:cubicBezTo>
                    <a:cubicBezTo>
                      <a:pt x="677" y="163"/>
                      <a:pt x="668" y="208"/>
                      <a:pt x="623" y="232"/>
                    </a:cubicBezTo>
                    <a:cubicBezTo>
                      <a:pt x="578" y="255"/>
                      <a:pt x="536" y="238"/>
                      <a:pt x="516" y="199"/>
                    </a:cubicBezTo>
                    <a:cubicBezTo>
                      <a:pt x="500" y="169"/>
                      <a:pt x="503" y="135"/>
                      <a:pt x="527" y="110"/>
                    </a:cubicBezTo>
                    <a:close/>
                    <a:moveTo>
                      <a:pt x="551" y="181"/>
                    </a:moveTo>
                    <a:cubicBezTo>
                      <a:pt x="566" y="210"/>
                      <a:pt x="589" y="215"/>
                      <a:pt x="609" y="204"/>
                    </a:cubicBezTo>
                    <a:cubicBezTo>
                      <a:pt x="628" y="194"/>
                      <a:pt x="637" y="172"/>
                      <a:pt x="622" y="144"/>
                    </a:cubicBezTo>
                    <a:cubicBezTo>
                      <a:pt x="607" y="115"/>
                      <a:pt x="584" y="110"/>
                      <a:pt x="564" y="120"/>
                    </a:cubicBezTo>
                    <a:cubicBezTo>
                      <a:pt x="545" y="130"/>
                      <a:pt x="536" y="152"/>
                      <a:pt x="551" y="181"/>
                    </a:cubicBezTo>
                    <a:close/>
                    <a:moveTo>
                      <a:pt x="1033" y="1935"/>
                    </a:moveTo>
                    <a:cubicBezTo>
                      <a:pt x="1013" y="1935"/>
                      <a:pt x="996" y="1952"/>
                      <a:pt x="996" y="1973"/>
                    </a:cubicBezTo>
                    <a:cubicBezTo>
                      <a:pt x="996" y="1994"/>
                      <a:pt x="1013" y="2010"/>
                      <a:pt x="1033" y="2010"/>
                    </a:cubicBezTo>
                    <a:cubicBezTo>
                      <a:pt x="1054" y="2010"/>
                      <a:pt x="1071" y="1994"/>
                      <a:pt x="1071" y="1973"/>
                    </a:cubicBezTo>
                    <a:cubicBezTo>
                      <a:pt x="1071" y="1952"/>
                      <a:pt x="1054" y="1935"/>
                      <a:pt x="1033" y="1935"/>
                    </a:cubicBezTo>
                    <a:close/>
                    <a:moveTo>
                      <a:pt x="744" y="63"/>
                    </a:moveTo>
                    <a:cubicBezTo>
                      <a:pt x="751" y="91"/>
                      <a:pt x="770" y="95"/>
                      <a:pt x="788" y="96"/>
                    </a:cubicBezTo>
                    <a:cubicBezTo>
                      <a:pt x="806" y="97"/>
                      <a:pt x="823" y="94"/>
                      <a:pt x="827" y="107"/>
                    </a:cubicBezTo>
                    <a:cubicBezTo>
                      <a:pt x="830" y="121"/>
                      <a:pt x="818" y="126"/>
                      <a:pt x="807" y="129"/>
                    </a:cubicBezTo>
                    <a:cubicBezTo>
                      <a:pt x="797" y="132"/>
                      <a:pt x="781" y="132"/>
                      <a:pt x="772" y="131"/>
                    </a:cubicBezTo>
                    <a:cubicBezTo>
                      <a:pt x="770" y="161"/>
                      <a:pt x="770" y="161"/>
                      <a:pt x="770" y="161"/>
                    </a:cubicBezTo>
                    <a:cubicBezTo>
                      <a:pt x="785" y="163"/>
                      <a:pt x="801" y="162"/>
                      <a:pt x="816" y="159"/>
                    </a:cubicBezTo>
                    <a:cubicBezTo>
                      <a:pt x="848" y="151"/>
                      <a:pt x="873" y="130"/>
                      <a:pt x="865" y="94"/>
                    </a:cubicBezTo>
                    <a:cubicBezTo>
                      <a:pt x="860" y="74"/>
                      <a:pt x="846" y="62"/>
                      <a:pt x="807" y="63"/>
                    </a:cubicBezTo>
                    <a:cubicBezTo>
                      <a:pt x="790" y="63"/>
                      <a:pt x="784" y="59"/>
                      <a:pt x="783" y="54"/>
                    </a:cubicBezTo>
                    <a:cubicBezTo>
                      <a:pt x="780" y="44"/>
                      <a:pt x="785" y="36"/>
                      <a:pt x="803" y="32"/>
                    </a:cubicBezTo>
                    <a:cubicBezTo>
                      <a:pt x="811" y="30"/>
                      <a:pt x="825" y="29"/>
                      <a:pt x="835" y="30"/>
                    </a:cubicBezTo>
                    <a:cubicBezTo>
                      <a:pt x="839" y="1"/>
                      <a:pt x="839" y="1"/>
                      <a:pt x="839" y="1"/>
                    </a:cubicBezTo>
                    <a:cubicBezTo>
                      <a:pt x="833" y="0"/>
                      <a:pt x="826" y="0"/>
                      <a:pt x="820" y="0"/>
                    </a:cubicBezTo>
                    <a:cubicBezTo>
                      <a:pt x="803" y="4"/>
                      <a:pt x="786" y="8"/>
                      <a:pt x="770" y="12"/>
                    </a:cubicBezTo>
                    <a:cubicBezTo>
                      <a:pt x="752" y="23"/>
                      <a:pt x="738" y="40"/>
                      <a:pt x="744" y="63"/>
                    </a:cubicBezTo>
                    <a:close/>
                    <a:moveTo>
                      <a:pt x="421" y="370"/>
                    </a:moveTo>
                    <a:cubicBezTo>
                      <a:pt x="353" y="299"/>
                      <a:pt x="353" y="299"/>
                      <a:pt x="353" y="299"/>
                    </a:cubicBezTo>
                    <a:cubicBezTo>
                      <a:pt x="461" y="334"/>
                      <a:pt x="461" y="334"/>
                      <a:pt x="461" y="334"/>
                    </a:cubicBezTo>
                    <a:cubicBezTo>
                      <a:pt x="471" y="326"/>
                      <a:pt x="481" y="317"/>
                      <a:pt x="492" y="309"/>
                    </a:cubicBezTo>
                    <a:cubicBezTo>
                      <a:pt x="404" y="192"/>
                      <a:pt x="404" y="192"/>
                      <a:pt x="404" y="192"/>
                    </a:cubicBezTo>
                    <a:cubicBezTo>
                      <a:pt x="394" y="199"/>
                      <a:pt x="384" y="207"/>
                      <a:pt x="374" y="215"/>
                    </a:cubicBezTo>
                    <a:cubicBezTo>
                      <a:pt x="435" y="290"/>
                      <a:pt x="435" y="290"/>
                      <a:pt x="435" y="290"/>
                    </a:cubicBezTo>
                    <a:cubicBezTo>
                      <a:pt x="329" y="255"/>
                      <a:pt x="329" y="255"/>
                      <a:pt x="329" y="255"/>
                    </a:cubicBezTo>
                    <a:cubicBezTo>
                      <a:pt x="317" y="266"/>
                      <a:pt x="305" y="278"/>
                      <a:pt x="293" y="290"/>
                    </a:cubicBezTo>
                    <a:cubicBezTo>
                      <a:pt x="398" y="392"/>
                      <a:pt x="398" y="392"/>
                      <a:pt x="398" y="392"/>
                    </a:cubicBezTo>
                    <a:cubicBezTo>
                      <a:pt x="406" y="385"/>
                      <a:pt x="413" y="377"/>
                      <a:pt x="421" y="370"/>
                    </a:cubicBezTo>
                    <a:close/>
                    <a:moveTo>
                      <a:pt x="212" y="447"/>
                    </a:moveTo>
                    <a:cubicBezTo>
                      <a:pt x="201" y="464"/>
                      <a:pt x="205" y="487"/>
                      <a:pt x="222" y="499"/>
                    </a:cubicBezTo>
                    <a:cubicBezTo>
                      <a:pt x="239" y="510"/>
                      <a:pt x="262" y="506"/>
                      <a:pt x="274" y="489"/>
                    </a:cubicBezTo>
                    <a:cubicBezTo>
                      <a:pt x="286" y="472"/>
                      <a:pt x="281" y="449"/>
                      <a:pt x="264" y="437"/>
                    </a:cubicBezTo>
                    <a:cubicBezTo>
                      <a:pt x="247" y="425"/>
                      <a:pt x="224" y="430"/>
                      <a:pt x="212" y="447"/>
                    </a:cubicBezTo>
                    <a:close/>
                    <a:moveTo>
                      <a:pt x="1033" y="16"/>
                    </a:moveTo>
                    <a:cubicBezTo>
                      <a:pt x="1013" y="16"/>
                      <a:pt x="996" y="32"/>
                      <a:pt x="996" y="53"/>
                    </a:cubicBezTo>
                    <a:cubicBezTo>
                      <a:pt x="996" y="74"/>
                      <a:pt x="1013" y="90"/>
                      <a:pt x="1033" y="90"/>
                    </a:cubicBezTo>
                    <a:cubicBezTo>
                      <a:pt x="1054" y="90"/>
                      <a:pt x="1071" y="74"/>
                      <a:pt x="1071" y="53"/>
                    </a:cubicBezTo>
                    <a:cubicBezTo>
                      <a:pt x="1071" y="32"/>
                      <a:pt x="1054" y="16"/>
                      <a:pt x="103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088000" y="1834998"/>
            <a:ext cx="6372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[Title (max. 2 lines)]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2088000" y="3482165"/>
            <a:ext cx="6372000" cy="288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[Name]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88000" y="3780000"/>
            <a:ext cx="6372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[Job description]</a:t>
            </a:r>
          </a:p>
        </p:txBody>
      </p:sp>
      <p:sp>
        <p:nvSpPr>
          <p:cNvPr id="77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518400"/>
            <a:ext cx="4248000" cy="828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[Name of faculty (bold),</a:t>
            </a:r>
            <a:br>
              <a:rPr lang="en-US" dirty="0"/>
            </a:br>
            <a:r>
              <a:rPr lang="en-US" dirty="0"/>
              <a:t>department or division (normal)</a:t>
            </a:r>
            <a:br>
              <a:rPr lang="en-US" dirty="0"/>
            </a:br>
            <a:r>
              <a:rPr lang="en-US" dirty="0"/>
              <a:t>total max. 4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background and black text blo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Picture 5" descr="PPT_titelpag_verloop-0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sp>
        <p:nvSpPr>
          <p:cNvPr id="245" name="Rechthoek 227"/>
          <p:cNvSpPr/>
          <p:nvPr userDrawn="1"/>
        </p:nvSpPr>
        <p:spPr>
          <a:xfrm>
            <a:off x="1833384" y="1692894"/>
            <a:ext cx="6789156" cy="2556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grpSp>
        <p:nvGrpSpPr>
          <p:cNvPr id="248" name="Groep 228"/>
          <p:cNvGrpSpPr/>
          <p:nvPr userDrawn="1"/>
        </p:nvGrpSpPr>
        <p:grpSpPr>
          <a:xfrm>
            <a:off x="542925" y="0"/>
            <a:ext cx="1389063" cy="6858000"/>
            <a:chOff x="542925" y="0"/>
            <a:chExt cx="1389063" cy="6858000"/>
          </a:xfrm>
        </p:grpSpPr>
        <p:sp>
          <p:nvSpPr>
            <p:cNvPr id="249" name="LIJN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50" name="Group 4"/>
            <p:cNvGrpSpPr>
              <a:grpSpLocks noChangeAspect="1"/>
            </p:cNvGrpSpPr>
            <p:nvPr userDrawn="1"/>
          </p:nvGrpSpPr>
          <p:grpSpPr bwMode="auto">
            <a:xfrm>
              <a:off x="542925" y="466725"/>
              <a:ext cx="658813" cy="657225"/>
              <a:chOff x="342" y="294"/>
              <a:chExt cx="415" cy="414"/>
            </a:xfrm>
          </p:grpSpPr>
          <p:sp>
            <p:nvSpPr>
              <p:cNvPr id="251" name="Freeform 5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  <a:lnTo>
                      <a:pt x="143" y="398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2" name="Freeform 6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3" name="Freeform 7"/>
              <p:cNvSpPr>
                <a:spLocks/>
              </p:cNvSpPr>
              <p:nvPr userDrawn="1"/>
            </p:nvSpPr>
            <p:spPr bwMode="auto">
              <a:xfrm>
                <a:off x="582" y="299"/>
                <a:ext cx="27" cy="32"/>
              </a:xfrm>
              <a:custGeom>
                <a:avLst/>
                <a:gdLst>
                  <a:gd name="T0" fmla="*/ 16 w 136"/>
                  <a:gd name="T1" fmla="*/ 111 h 163"/>
                  <a:gd name="T2" fmla="*/ 48 w 136"/>
                  <a:gd name="T3" fmla="*/ 125 h 163"/>
                  <a:gd name="T4" fmla="*/ 75 w 136"/>
                  <a:gd name="T5" fmla="*/ 115 h 163"/>
                  <a:gd name="T6" fmla="*/ 46 w 136"/>
                  <a:gd name="T7" fmla="*/ 87 h 163"/>
                  <a:gd name="T8" fmla="*/ 23 w 136"/>
                  <a:gd name="T9" fmla="*/ 37 h 163"/>
                  <a:gd name="T10" fmla="*/ 92 w 136"/>
                  <a:gd name="T11" fmla="*/ 6 h 163"/>
                  <a:gd name="T12" fmla="*/ 136 w 136"/>
                  <a:gd name="T13" fmla="*/ 27 h 163"/>
                  <a:gd name="T14" fmla="*/ 119 w 136"/>
                  <a:gd name="T15" fmla="*/ 51 h 163"/>
                  <a:gd name="T16" fmla="*/ 90 w 136"/>
                  <a:gd name="T17" fmla="*/ 37 h 163"/>
                  <a:gd name="T18" fmla="*/ 61 w 136"/>
                  <a:gd name="T19" fmla="*/ 47 h 163"/>
                  <a:gd name="T20" fmla="*/ 79 w 136"/>
                  <a:gd name="T21" fmla="*/ 66 h 163"/>
                  <a:gd name="T22" fmla="*/ 115 w 136"/>
                  <a:gd name="T23" fmla="*/ 121 h 163"/>
                  <a:gd name="T24" fmla="*/ 42 w 136"/>
                  <a:gd name="T25" fmla="*/ 156 h 163"/>
                  <a:gd name="T26" fmla="*/ 0 w 136"/>
                  <a:gd name="T27" fmla="*/ 136 h 163"/>
                  <a:gd name="T28" fmla="*/ 16 w 136"/>
                  <a:gd name="T29" fmla="*/ 11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6" h="163">
                    <a:moveTo>
                      <a:pt x="16" y="111"/>
                    </a:moveTo>
                    <a:cubicBezTo>
                      <a:pt x="24" y="116"/>
                      <a:pt x="37" y="123"/>
                      <a:pt x="48" y="125"/>
                    </a:cubicBezTo>
                    <a:cubicBezTo>
                      <a:pt x="59" y="128"/>
                      <a:pt x="72" y="129"/>
                      <a:pt x="75" y="115"/>
                    </a:cubicBezTo>
                    <a:cubicBezTo>
                      <a:pt x="79" y="102"/>
                      <a:pt x="62" y="96"/>
                      <a:pt x="46" y="87"/>
                    </a:cubicBezTo>
                    <a:cubicBezTo>
                      <a:pt x="31" y="78"/>
                      <a:pt x="16" y="65"/>
                      <a:pt x="23" y="37"/>
                    </a:cubicBezTo>
                    <a:cubicBezTo>
                      <a:pt x="30" y="6"/>
                      <a:pt x="65" y="0"/>
                      <a:pt x="92" y="6"/>
                    </a:cubicBezTo>
                    <a:cubicBezTo>
                      <a:pt x="108" y="10"/>
                      <a:pt x="122" y="18"/>
                      <a:pt x="136" y="27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10" y="45"/>
                      <a:pt x="97" y="39"/>
                      <a:pt x="90" y="37"/>
                    </a:cubicBezTo>
                    <a:cubicBezTo>
                      <a:pt x="72" y="33"/>
                      <a:pt x="64" y="38"/>
                      <a:pt x="61" y="47"/>
                    </a:cubicBezTo>
                    <a:cubicBezTo>
                      <a:pt x="60" y="53"/>
                      <a:pt x="63" y="59"/>
                      <a:pt x="79" y="66"/>
                    </a:cubicBezTo>
                    <a:cubicBezTo>
                      <a:pt x="113" y="84"/>
                      <a:pt x="120" y="101"/>
                      <a:pt x="115" y="121"/>
                    </a:cubicBezTo>
                    <a:cubicBezTo>
                      <a:pt x="106" y="157"/>
                      <a:pt x="74" y="163"/>
                      <a:pt x="42" y="156"/>
                    </a:cubicBezTo>
                    <a:cubicBezTo>
                      <a:pt x="27" y="152"/>
                      <a:pt x="13" y="145"/>
                      <a:pt x="0" y="136"/>
                    </a:cubicBezTo>
                    <a:lnTo>
                      <a:pt x="16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4" name="Freeform 8"/>
              <p:cNvSpPr>
                <a:spLocks noEditPoints="1"/>
              </p:cNvSpPr>
              <p:nvPr userDrawn="1"/>
            </p:nvSpPr>
            <p:spPr bwMode="auto">
              <a:xfrm>
                <a:off x="620" y="312"/>
                <a:ext cx="37" cy="37"/>
              </a:xfrm>
              <a:custGeom>
                <a:avLst/>
                <a:gdLst>
                  <a:gd name="T0" fmla="*/ 127 w 182"/>
                  <a:gd name="T1" fmla="*/ 24 h 186"/>
                  <a:gd name="T2" fmla="*/ 162 w 182"/>
                  <a:gd name="T3" fmla="*/ 130 h 186"/>
                  <a:gd name="T4" fmla="*/ 54 w 182"/>
                  <a:gd name="T5" fmla="*/ 163 h 186"/>
                  <a:gd name="T6" fmla="*/ 20 w 182"/>
                  <a:gd name="T7" fmla="*/ 56 h 186"/>
                  <a:gd name="T8" fmla="*/ 127 w 182"/>
                  <a:gd name="T9" fmla="*/ 24 h 186"/>
                  <a:gd name="T10" fmla="*/ 69 w 182"/>
                  <a:gd name="T11" fmla="*/ 135 h 186"/>
                  <a:gd name="T12" fmla="*/ 126 w 182"/>
                  <a:gd name="T13" fmla="*/ 112 h 186"/>
                  <a:gd name="T14" fmla="*/ 113 w 182"/>
                  <a:gd name="T15" fmla="*/ 51 h 186"/>
                  <a:gd name="T16" fmla="*/ 55 w 182"/>
                  <a:gd name="T17" fmla="*/ 75 h 186"/>
                  <a:gd name="T18" fmla="*/ 69 w 182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2" h="186">
                    <a:moveTo>
                      <a:pt x="127" y="24"/>
                    </a:moveTo>
                    <a:cubicBezTo>
                      <a:pt x="172" y="47"/>
                      <a:pt x="182" y="92"/>
                      <a:pt x="162" y="130"/>
                    </a:cubicBezTo>
                    <a:cubicBezTo>
                      <a:pt x="142" y="169"/>
                      <a:pt x="99" y="186"/>
                      <a:pt x="54" y="163"/>
                    </a:cubicBezTo>
                    <a:cubicBezTo>
                      <a:pt x="10" y="139"/>
                      <a:pt x="0" y="94"/>
                      <a:pt x="20" y="56"/>
                    </a:cubicBezTo>
                    <a:cubicBezTo>
                      <a:pt x="40" y="18"/>
                      <a:pt x="83" y="0"/>
                      <a:pt x="127" y="24"/>
                    </a:cubicBezTo>
                    <a:close/>
                    <a:moveTo>
                      <a:pt x="69" y="135"/>
                    </a:moveTo>
                    <a:cubicBezTo>
                      <a:pt x="88" y="146"/>
                      <a:pt x="111" y="141"/>
                      <a:pt x="126" y="112"/>
                    </a:cubicBezTo>
                    <a:cubicBezTo>
                      <a:pt x="141" y="83"/>
                      <a:pt x="133" y="61"/>
                      <a:pt x="113" y="51"/>
                    </a:cubicBezTo>
                    <a:cubicBezTo>
                      <a:pt x="93" y="41"/>
                      <a:pt x="70" y="46"/>
                      <a:pt x="55" y="75"/>
                    </a:cubicBezTo>
                    <a:cubicBezTo>
                      <a:pt x="40" y="103"/>
                      <a:pt x="49" y="125"/>
                      <a:pt x="69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5" name="Freeform 9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6" name="Freeform 10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7" name="Freeform 11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8" name="Freeform 12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9" name="Freeform 13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0" name="Freeform 14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1" name="Freeform 15"/>
              <p:cNvSpPr>
                <a:spLocks/>
              </p:cNvSpPr>
              <p:nvPr userDrawn="1"/>
            </p:nvSpPr>
            <p:spPr bwMode="auto">
              <a:xfrm>
                <a:off x="723" y="512"/>
                <a:ext cx="33" cy="25"/>
              </a:xfrm>
              <a:custGeom>
                <a:avLst/>
                <a:gdLst>
                  <a:gd name="T0" fmla="*/ 46 w 162"/>
                  <a:gd name="T1" fmla="*/ 13 h 122"/>
                  <a:gd name="T2" fmla="*/ 35 w 162"/>
                  <a:gd name="T3" fmla="*/ 46 h 122"/>
                  <a:gd name="T4" fmla="*/ 48 w 162"/>
                  <a:gd name="T5" fmla="*/ 72 h 122"/>
                  <a:gd name="T6" fmla="*/ 72 w 162"/>
                  <a:gd name="T7" fmla="*/ 40 h 122"/>
                  <a:gd name="T8" fmla="*/ 119 w 162"/>
                  <a:gd name="T9" fmla="*/ 11 h 122"/>
                  <a:gd name="T10" fmla="*/ 158 w 162"/>
                  <a:gd name="T11" fmla="*/ 76 h 122"/>
                  <a:gd name="T12" fmla="*/ 143 w 162"/>
                  <a:gd name="T13" fmla="*/ 122 h 122"/>
                  <a:gd name="T14" fmla="*/ 117 w 162"/>
                  <a:gd name="T15" fmla="*/ 108 h 122"/>
                  <a:gd name="T16" fmla="*/ 127 w 162"/>
                  <a:gd name="T17" fmla="*/ 77 h 122"/>
                  <a:gd name="T18" fmla="*/ 114 w 162"/>
                  <a:gd name="T19" fmla="*/ 50 h 122"/>
                  <a:gd name="T20" fmla="*/ 97 w 162"/>
                  <a:gd name="T21" fmla="*/ 70 h 122"/>
                  <a:gd name="T22" fmla="*/ 47 w 162"/>
                  <a:gd name="T23" fmla="*/ 112 h 122"/>
                  <a:gd name="T24" fmla="*/ 4 w 162"/>
                  <a:gd name="T25" fmla="*/ 44 h 122"/>
                  <a:gd name="T26" fmla="*/ 18 w 162"/>
                  <a:gd name="T27" fmla="*/ 0 h 122"/>
                  <a:gd name="T28" fmla="*/ 46 w 162"/>
                  <a:gd name="T29" fmla="*/ 1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122">
                    <a:moveTo>
                      <a:pt x="46" y="13"/>
                    </a:moveTo>
                    <a:cubicBezTo>
                      <a:pt x="42" y="21"/>
                      <a:pt x="36" y="36"/>
                      <a:pt x="35" y="46"/>
                    </a:cubicBezTo>
                    <a:cubicBezTo>
                      <a:pt x="34" y="58"/>
                      <a:pt x="34" y="71"/>
                      <a:pt x="48" y="72"/>
                    </a:cubicBezTo>
                    <a:cubicBezTo>
                      <a:pt x="62" y="74"/>
                      <a:pt x="65" y="57"/>
                      <a:pt x="72" y="40"/>
                    </a:cubicBezTo>
                    <a:cubicBezTo>
                      <a:pt x="80" y="24"/>
                      <a:pt x="91" y="7"/>
                      <a:pt x="119" y="11"/>
                    </a:cubicBezTo>
                    <a:cubicBezTo>
                      <a:pt x="151" y="15"/>
                      <a:pt x="162" y="48"/>
                      <a:pt x="158" y="76"/>
                    </a:cubicBezTo>
                    <a:cubicBezTo>
                      <a:pt x="156" y="93"/>
                      <a:pt x="151" y="107"/>
                      <a:pt x="143" y="122"/>
                    </a:cubicBezTo>
                    <a:cubicBezTo>
                      <a:pt x="117" y="108"/>
                      <a:pt x="117" y="108"/>
                      <a:pt x="117" y="108"/>
                    </a:cubicBezTo>
                    <a:cubicBezTo>
                      <a:pt x="122" y="98"/>
                      <a:pt x="126" y="85"/>
                      <a:pt x="127" y="77"/>
                    </a:cubicBezTo>
                    <a:cubicBezTo>
                      <a:pt x="129" y="59"/>
                      <a:pt x="123" y="51"/>
                      <a:pt x="114" y="50"/>
                    </a:cubicBezTo>
                    <a:cubicBezTo>
                      <a:pt x="108" y="50"/>
                      <a:pt x="103" y="53"/>
                      <a:pt x="97" y="70"/>
                    </a:cubicBezTo>
                    <a:cubicBezTo>
                      <a:pt x="84" y="106"/>
                      <a:pt x="68" y="115"/>
                      <a:pt x="47" y="112"/>
                    </a:cubicBezTo>
                    <a:cubicBezTo>
                      <a:pt x="11" y="108"/>
                      <a:pt x="0" y="77"/>
                      <a:pt x="4" y="44"/>
                    </a:cubicBezTo>
                    <a:cubicBezTo>
                      <a:pt x="6" y="29"/>
                      <a:pt x="11" y="14"/>
                      <a:pt x="18" y="0"/>
                    </a:cubicBezTo>
                    <a:lnTo>
                      <a:pt x="4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2" name="Freeform 16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3" name="Freeform 17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4" name="Freeform 18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5" name="Freeform 19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6" name="Freeform 20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7" name="Freeform 21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8" name="Freeform 22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9" name="Freeform 23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0" name="Freeform 24"/>
              <p:cNvSpPr>
                <a:spLocks/>
              </p:cNvSpPr>
              <p:nvPr userDrawn="1"/>
            </p:nvSpPr>
            <p:spPr bwMode="auto">
              <a:xfrm>
                <a:off x="579" y="671"/>
                <a:ext cx="35" cy="35"/>
              </a:xfrm>
              <a:custGeom>
                <a:avLst/>
                <a:gdLst>
                  <a:gd name="T0" fmla="*/ 26 w 178"/>
                  <a:gd name="T1" fmla="*/ 176 h 176"/>
                  <a:gd name="T2" fmla="*/ 0 w 178"/>
                  <a:gd name="T3" fmla="*/ 26 h 176"/>
                  <a:gd name="T4" fmla="*/ 89 w 178"/>
                  <a:gd name="T5" fmla="*/ 6 h 176"/>
                  <a:gd name="T6" fmla="*/ 100 w 178"/>
                  <a:gd name="T7" fmla="*/ 45 h 176"/>
                  <a:gd name="T8" fmla="*/ 147 w 178"/>
                  <a:gd name="T9" fmla="*/ 30 h 176"/>
                  <a:gd name="T10" fmla="*/ 155 w 178"/>
                  <a:gd name="T11" fmla="*/ 0 h 176"/>
                  <a:gd name="T12" fmla="*/ 178 w 178"/>
                  <a:gd name="T13" fmla="*/ 52 h 176"/>
                  <a:gd name="T14" fmla="*/ 148 w 178"/>
                  <a:gd name="T15" fmla="*/ 148 h 176"/>
                  <a:gd name="T16" fmla="*/ 26 w 178"/>
                  <a:gd name="T1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8" h="176">
                    <a:moveTo>
                      <a:pt x="26" y="17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0" y="21"/>
                      <a:pt x="59" y="14"/>
                      <a:pt x="89" y="6"/>
                    </a:cubicBezTo>
                    <a:cubicBezTo>
                      <a:pt x="100" y="45"/>
                      <a:pt x="100" y="45"/>
                      <a:pt x="100" y="45"/>
                    </a:cubicBezTo>
                    <a:cubicBezTo>
                      <a:pt x="116" y="40"/>
                      <a:pt x="132" y="35"/>
                      <a:pt x="147" y="3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78" y="52"/>
                      <a:pt x="178" y="52"/>
                      <a:pt x="178" y="52"/>
                    </a:cubicBezTo>
                    <a:cubicBezTo>
                      <a:pt x="148" y="148"/>
                      <a:pt x="148" y="148"/>
                      <a:pt x="148" y="148"/>
                    </a:cubicBezTo>
                    <a:lnTo>
                      <a:pt x="26" y="176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1" name="Freeform 25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2" name="Freeform 26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3" name="Freeform 27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4" name="Freeform 28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5" name="Freeform 29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6" name="Freeform 30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7" name="Freeform 31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8" name="Freeform 32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9" name="Freeform 33"/>
              <p:cNvSpPr>
                <a:spLocks/>
              </p:cNvSpPr>
              <p:nvPr userDrawn="1"/>
            </p:nvSpPr>
            <p:spPr bwMode="auto">
              <a:xfrm>
                <a:off x="353" y="554"/>
                <a:ext cx="34" cy="30"/>
              </a:xfrm>
              <a:custGeom>
                <a:avLst/>
                <a:gdLst>
                  <a:gd name="T0" fmla="*/ 138 w 168"/>
                  <a:gd name="T1" fmla="*/ 100 h 147"/>
                  <a:gd name="T2" fmla="*/ 131 w 168"/>
                  <a:gd name="T3" fmla="*/ 66 h 147"/>
                  <a:gd name="T4" fmla="*/ 107 w 168"/>
                  <a:gd name="T5" fmla="*/ 49 h 147"/>
                  <a:gd name="T6" fmla="*/ 101 w 168"/>
                  <a:gd name="T7" fmla="*/ 88 h 147"/>
                  <a:gd name="T8" fmla="*/ 73 w 168"/>
                  <a:gd name="T9" fmla="*/ 136 h 147"/>
                  <a:gd name="T10" fmla="*/ 8 w 168"/>
                  <a:gd name="T11" fmla="*/ 97 h 147"/>
                  <a:gd name="T12" fmla="*/ 0 w 168"/>
                  <a:gd name="T13" fmla="*/ 49 h 147"/>
                  <a:gd name="T14" fmla="*/ 30 w 168"/>
                  <a:gd name="T15" fmla="*/ 50 h 147"/>
                  <a:gd name="T16" fmla="*/ 35 w 168"/>
                  <a:gd name="T17" fmla="*/ 81 h 147"/>
                  <a:gd name="T18" fmla="*/ 59 w 168"/>
                  <a:gd name="T19" fmla="*/ 99 h 147"/>
                  <a:gd name="T20" fmla="*/ 65 w 168"/>
                  <a:gd name="T21" fmla="*/ 73 h 147"/>
                  <a:gd name="T22" fmla="*/ 90 w 168"/>
                  <a:gd name="T23" fmla="*/ 13 h 147"/>
                  <a:gd name="T24" fmla="*/ 159 w 168"/>
                  <a:gd name="T25" fmla="*/ 53 h 147"/>
                  <a:gd name="T26" fmla="*/ 168 w 168"/>
                  <a:gd name="T27" fmla="*/ 99 h 147"/>
                  <a:gd name="T28" fmla="*/ 138 w 168"/>
                  <a:gd name="T29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8" h="147">
                    <a:moveTo>
                      <a:pt x="138" y="100"/>
                    </a:moveTo>
                    <a:cubicBezTo>
                      <a:pt x="137" y="91"/>
                      <a:pt x="135" y="76"/>
                      <a:pt x="131" y="66"/>
                    </a:cubicBezTo>
                    <a:cubicBezTo>
                      <a:pt x="127" y="55"/>
                      <a:pt x="120" y="44"/>
                      <a:pt x="107" y="49"/>
                    </a:cubicBezTo>
                    <a:cubicBezTo>
                      <a:pt x="94" y="53"/>
                      <a:pt x="99" y="70"/>
                      <a:pt x="101" y="88"/>
                    </a:cubicBezTo>
                    <a:cubicBezTo>
                      <a:pt x="102" y="106"/>
                      <a:pt x="100" y="126"/>
                      <a:pt x="73" y="136"/>
                    </a:cubicBezTo>
                    <a:cubicBezTo>
                      <a:pt x="43" y="147"/>
                      <a:pt x="18" y="123"/>
                      <a:pt x="8" y="97"/>
                    </a:cubicBezTo>
                    <a:cubicBezTo>
                      <a:pt x="2" y="81"/>
                      <a:pt x="0" y="65"/>
                      <a:pt x="0" y="49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60"/>
                      <a:pt x="32" y="73"/>
                      <a:pt x="35" y="81"/>
                    </a:cubicBezTo>
                    <a:cubicBezTo>
                      <a:pt x="42" y="98"/>
                      <a:pt x="50" y="102"/>
                      <a:pt x="59" y="99"/>
                    </a:cubicBezTo>
                    <a:cubicBezTo>
                      <a:pt x="65" y="97"/>
                      <a:pt x="68" y="91"/>
                      <a:pt x="65" y="73"/>
                    </a:cubicBezTo>
                    <a:cubicBezTo>
                      <a:pt x="60" y="35"/>
                      <a:pt x="70" y="20"/>
                      <a:pt x="90" y="13"/>
                    </a:cubicBezTo>
                    <a:cubicBezTo>
                      <a:pt x="124" y="0"/>
                      <a:pt x="148" y="22"/>
                      <a:pt x="159" y="53"/>
                    </a:cubicBezTo>
                    <a:cubicBezTo>
                      <a:pt x="165" y="67"/>
                      <a:pt x="167" y="83"/>
                      <a:pt x="168" y="99"/>
                    </a:cubicBez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0" name="Freeform 34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1" name="Freeform 35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2" name="Freeform 36"/>
              <p:cNvSpPr>
                <a:spLocks/>
              </p:cNvSpPr>
              <p:nvPr userDrawn="1"/>
            </p:nvSpPr>
            <p:spPr bwMode="auto">
              <a:xfrm>
                <a:off x="343" y="465"/>
                <a:ext cx="32" cy="25"/>
              </a:xfrm>
              <a:custGeom>
                <a:avLst/>
                <a:gdLst>
                  <a:gd name="T0" fmla="*/ 163 w 163"/>
                  <a:gd name="T1" fmla="*/ 5 h 125"/>
                  <a:gd name="T2" fmla="*/ 155 w 163"/>
                  <a:gd name="T3" fmla="*/ 45 h 125"/>
                  <a:gd name="T4" fmla="*/ 121 w 163"/>
                  <a:gd name="T5" fmla="*/ 55 h 125"/>
                  <a:gd name="T6" fmla="*/ 93 w 163"/>
                  <a:gd name="T7" fmla="*/ 78 h 125"/>
                  <a:gd name="T8" fmla="*/ 93 w 163"/>
                  <a:gd name="T9" fmla="*/ 84 h 125"/>
                  <a:gd name="T10" fmla="*/ 150 w 163"/>
                  <a:gd name="T11" fmla="*/ 90 h 125"/>
                  <a:gd name="T12" fmla="*/ 147 w 163"/>
                  <a:gd name="T13" fmla="*/ 125 h 125"/>
                  <a:gd name="T14" fmla="*/ 0 w 163"/>
                  <a:gd name="T15" fmla="*/ 116 h 125"/>
                  <a:gd name="T16" fmla="*/ 6 w 163"/>
                  <a:gd name="T17" fmla="*/ 54 h 125"/>
                  <a:gd name="T18" fmla="*/ 51 w 163"/>
                  <a:gd name="T19" fmla="*/ 2 h 125"/>
                  <a:gd name="T20" fmla="*/ 87 w 163"/>
                  <a:gd name="T21" fmla="*/ 42 h 125"/>
                  <a:gd name="T22" fmla="*/ 88 w 163"/>
                  <a:gd name="T23" fmla="*/ 42 h 125"/>
                  <a:gd name="T24" fmla="*/ 108 w 163"/>
                  <a:gd name="T25" fmla="*/ 28 h 125"/>
                  <a:gd name="T26" fmla="*/ 163 w 163"/>
                  <a:gd name="T27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25">
                    <a:moveTo>
                      <a:pt x="163" y="5"/>
                    </a:moveTo>
                    <a:cubicBezTo>
                      <a:pt x="159" y="19"/>
                      <a:pt x="157" y="32"/>
                      <a:pt x="155" y="45"/>
                    </a:cubicBezTo>
                    <a:cubicBezTo>
                      <a:pt x="155" y="45"/>
                      <a:pt x="132" y="51"/>
                      <a:pt x="121" y="55"/>
                    </a:cubicBezTo>
                    <a:cubicBezTo>
                      <a:pt x="108" y="60"/>
                      <a:pt x="95" y="68"/>
                      <a:pt x="93" y="78"/>
                    </a:cubicBezTo>
                    <a:cubicBezTo>
                      <a:pt x="93" y="80"/>
                      <a:pt x="93" y="83"/>
                      <a:pt x="93" y="8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49" y="101"/>
                      <a:pt x="148" y="113"/>
                      <a:pt x="147" y="12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" y="95"/>
                      <a:pt x="3" y="75"/>
                      <a:pt x="6" y="54"/>
                    </a:cubicBezTo>
                    <a:cubicBezTo>
                      <a:pt x="9" y="24"/>
                      <a:pt x="24" y="0"/>
                      <a:pt x="51" y="2"/>
                    </a:cubicBezTo>
                    <a:cubicBezTo>
                      <a:pt x="73" y="4"/>
                      <a:pt x="87" y="18"/>
                      <a:pt x="87" y="42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93" y="35"/>
                      <a:pt x="99" y="33"/>
                      <a:pt x="108" y="28"/>
                    </a:cubicBezTo>
                    <a:cubicBezTo>
                      <a:pt x="122" y="19"/>
                      <a:pt x="163" y="5"/>
                      <a:pt x="16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3" name="Freeform 37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4" name="Freeform 38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5" name="Freeform 39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6" name="Freeform 40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7" name="Freeform 41"/>
              <p:cNvSpPr>
                <a:spLocks noEditPoints="1"/>
              </p:cNvSpPr>
              <p:nvPr userDrawn="1"/>
            </p:nvSpPr>
            <p:spPr bwMode="auto">
              <a:xfrm>
                <a:off x="442" y="312"/>
                <a:ext cx="36" cy="37"/>
              </a:xfrm>
              <a:custGeom>
                <a:avLst/>
                <a:gdLst>
                  <a:gd name="T0" fmla="*/ 54 w 181"/>
                  <a:gd name="T1" fmla="*/ 24 h 186"/>
                  <a:gd name="T2" fmla="*/ 161 w 181"/>
                  <a:gd name="T3" fmla="*/ 56 h 186"/>
                  <a:gd name="T4" fmla="*/ 127 w 181"/>
                  <a:gd name="T5" fmla="*/ 163 h 186"/>
                  <a:gd name="T6" fmla="*/ 20 w 181"/>
                  <a:gd name="T7" fmla="*/ 130 h 186"/>
                  <a:gd name="T8" fmla="*/ 54 w 181"/>
                  <a:gd name="T9" fmla="*/ 24 h 186"/>
                  <a:gd name="T10" fmla="*/ 113 w 181"/>
                  <a:gd name="T11" fmla="*/ 135 h 186"/>
                  <a:gd name="T12" fmla="*/ 126 w 181"/>
                  <a:gd name="T13" fmla="*/ 75 h 186"/>
                  <a:gd name="T14" fmla="*/ 68 w 181"/>
                  <a:gd name="T15" fmla="*/ 51 h 186"/>
                  <a:gd name="T16" fmla="*/ 55 w 181"/>
                  <a:gd name="T17" fmla="*/ 112 h 186"/>
                  <a:gd name="T18" fmla="*/ 113 w 181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1" h="186">
                    <a:moveTo>
                      <a:pt x="54" y="24"/>
                    </a:moveTo>
                    <a:cubicBezTo>
                      <a:pt x="99" y="0"/>
                      <a:pt x="141" y="18"/>
                      <a:pt x="161" y="56"/>
                    </a:cubicBezTo>
                    <a:cubicBezTo>
                      <a:pt x="181" y="94"/>
                      <a:pt x="172" y="139"/>
                      <a:pt x="127" y="163"/>
                    </a:cubicBezTo>
                    <a:cubicBezTo>
                      <a:pt x="82" y="186"/>
                      <a:pt x="40" y="169"/>
                      <a:pt x="20" y="130"/>
                    </a:cubicBezTo>
                    <a:cubicBezTo>
                      <a:pt x="0" y="92"/>
                      <a:pt x="10" y="47"/>
                      <a:pt x="54" y="24"/>
                    </a:cubicBezTo>
                    <a:close/>
                    <a:moveTo>
                      <a:pt x="113" y="135"/>
                    </a:moveTo>
                    <a:cubicBezTo>
                      <a:pt x="132" y="125"/>
                      <a:pt x="141" y="103"/>
                      <a:pt x="126" y="75"/>
                    </a:cubicBezTo>
                    <a:cubicBezTo>
                      <a:pt x="111" y="46"/>
                      <a:pt x="88" y="41"/>
                      <a:pt x="68" y="51"/>
                    </a:cubicBezTo>
                    <a:cubicBezTo>
                      <a:pt x="49" y="61"/>
                      <a:pt x="40" y="83"/>
                      <a:pt x="55" y="112"/>
                    </a:cubicBezTo>
                    <a:cubicBezTo>
                      <a:pt x="70" y="141"/>
                      <a:pt x="93" y="146"/>
                      <a:pt x="113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8" name="Freeform 42"/>
              <p:cNvSpPr>
                <a:spLocks/>
              </p:cNvSpPr>
              <p:nvPr userDrawn="1"/>
            </p:nvSpPr>
            <p:spPr bwMode="auto">
              <a:xfrm>
                <a:off x="490" y="298"/>
                <a:ext cx="27" cy="33"/>
              </a:xfrm>
              <a:custGeom>
                <a:avLst/>
                <a:gdLst>
                  <a:gd name="T0" fmla="*/ 36 w 137"/>
                  <a:gd name="T1" fmla="*/ 132 h 164"/>
                  <a:gd name="T2" fmla="*/ 71 w 137"/>
                  <a:gd name="T3" fmla="*/ 130 h 164"/>
                  <a:gd name="T4" fmla="*/ 91 w 137"/>
                  <a:gd name="T5" fmla="*/ 108 h 164"/>
                  <a:gd name="T6" fmla="*/ 52 w 137"/>
                  <a:gd name="T7" fmla="*/ 97 h 164"/>
                  <a:gd name="T8" fmla="*/ 8 w 137"/>
                  <a:gd name="T9" fmla="*/ 64 h 164"/>
                  <a:gd name="T10" fmla="*/ 55 w 137"/>
                  <a:gd name="T11" fmla="*/ 4 h 164"/>
                  <a:gd name="T12" fmla="*/ 103 w 137"/>
                  <a:gd name="T13" fmla="*/ 2 h 164"/>
                  <a:gd name="T14" fmla="*/ 99 w 137"/>
                  <a:gd name="T15" fmla="*/ 31 h 164"/>
                  <a:gd name="T16" fmla="*/ 67 w 137"/>
                  <a:gd name="T17" fmla="*/ 33 h 164"/>
                  <a:gd name="T18" fmla="*/ 47 w 137"/>
                  <a:gd name="T19" fmla="*/ 55 h 164"/>
                  <a:gd name="T20" fmla="*/ 71 w 137"/>
                  <a:gd name="T21" fmla="*/ 64 h 164"/>
                  <a:gd name="T22" fmla="*/ 129 w 137"/>
                  <a:gd name="T23" fmla="*/ 95 h 164"/>
                  <a:gd name="T24" fmla="*/ 80 w 137"/>
                  <a:gd name="T25" fmla="*/ 160 h 164"/>
                  <a:gd name="T26" fmla="*/ 34 w 137"/>
                  <a:gd name="T27" fmla="*/ 162 h 164"/>
                  <a:gd name="T28" fmla="*/ 36 w 137"/>
                  <a:gd name="T29" fmla="*/ 13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164">
                    <a:moveTo>
                      <a:pt x="36" y="132"/>
                    </a:moveTo>
                    <a:cubicBezTo>
                      <a:pt x="45" y="133"/>
                      <a:pt x="61" y="133"/>
                      <a:pt x="71" y="130"/>
                    </a:cubicBezTo>
                    <a:cubicBezTo>
                      <a:pt x="82" y="127"/>
                      <a:pt x="94" y="122"/>
                      <a:pt x="91" y="108"/>
                    </a:cubicBezTo>
                    <a:cubicBezTo>
                      <a:pt x="87" y="95"/>
                      <a:pt x="70" y="98"/>
                      <a:pt x="52" y="97"/>
                    </a:cubicBezTo>
                    <a:cubicBezTo>
                      <a:pt x="34" y="96"/>
                      <a:pt x="15" y="92"/>
                      <a:pt x="8" y="64"/>
                    </a:cubicBezTo>
                    <a:cubicBezTo>
                      <a:pt x="0" y="33"/>
                      <a:pt x="28" y="11"/>
                      <a:pt x="55" y="4"/>
                    </a:cubicBezTo>
                    <a:cubicBezTo>
                      <a:pt x="71" y="0"/>
                      <a:pt x="87" y="0"/>
                      <a:pt x="103" y="2"/>
                    </a:cubicBezTo>
                    <a:cubicBezTo>
                      <a:pt x="99" y="31"/>
                      <a:pt x="99" y="31"/>
                      <a:pt x="99" y="31"/>
                    </a:cubicBezTo>
                    <a:cubicBezTo>
                      <a:pt x="89" y="30"/>
                      <a:pt x="75" y="31"/>
                      <a:pt x="67" y="33"/>
                    </a:cubicBezTo>
                    <a:cubicBezTo>
                      <a:pt x="49" y="37"/>
                      <a:pt x="44" y="45"/>
                      <a:pt x="47" y="55"/>
                    </a:cubicBezTo>
                    <a:cubicBezTo>
                      <a:pt x="48" y="60"/>
                      <a:pt x="54" y="64"/>
                      <a:pt x="71" y="64"/>
                    </a:cubicBezTo>
                    <a:cubicBezTo>
                      <a:pt x="110" y="63"/>
                      <a:pt x="124" y="75"/>
                      <a:pt x="129" y="95"/>
                    </a:cubicBezTo>
                    <a:cubicBezTo>
                      <a:pt x="137" y="131"/>
                      <a:pt x="112" y="152"/>
                      <a:pt x="80" y="160"/>
                    </a:cubicBezTo>
                    <a:cubicBezTo>
                      <a:pt x="65" y="163"/>
                      <a:pt x="49" y="164"/>
                      <a:pt x="34" y="162"/>
                    </a:cubicBezTo>
                    <a:lnTo>
                      <a:pt x="36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9" name="Freeform 43"/>
              <p:cNvSpPr>
                <a:spLocks noEditPoints="1"/>
              </p:cNvSpPr>
              <p:nvPr userDrawn="1"/>
            </p:nvSpPr>
            <p:spPr bwMode="auto">
              <a:xfrm>
                <a:off x="343" y="294"/>
                <a:ext cx="413" cy="414"/>
              </a:xfrm>
              <a:custGeom>
                <a:avLst/>
                <a:gdLst>
                  <a:gd name="T0" fmla="*/ 1176 w 2069"/>
                  <a:gd name="T1" fmla="*/ 2060 h 2070"/>
                  <a:gd name="T2" fmla="*/ 1386 w 2069"/>
                  <a:gd name="T3" fmla="*/ 2008 h 2070"/>
                  <a:gd name="T4" fmla="*/ 26 w 2069"/>
                  <a:gd name="T5" fmla="*/ 1266 h 2070"/>
                  <a:gd name="T6" fmla="*/ 0 w 2069"/>
                  <a:gd name="T7" fmla="*/ 1052 h 2070"/>
                  <a:gd name="T8" fmla="*/ 460 w 2069"/>
                  <a:gd name="T9" fmla="*/ 174 h 2070"/>
                  <a:gd name="T10" fmla="*/ 842 w 2069"/>
                  <a:gd name="T11" fmla="*/ 668 h 2070"/>
                  <a:gd name="T12" fmla="*/ 33 w 2069"/>
                  <a:gd name="T13" fmla="*/ 771 h 2070"/>
                  <a:gd name="T14" fmla="*/ 647 w 2069"/>
                  <a:gd name="T15" fmla="*/ 888 h 2070"/>
                  <a:gd name="T16" fmla="*/ 683 w 2069"/>
                  <a:gd name="T17" fmla="*/ 61 h 2070"/>
                  <a:gd name="T18" fmla="*/ 935 w 2069"/>
                  <a:gd name="T19" fmla="*/ 633 h 2070"/>
                  <a:gd name="T20" fmla="*/ 0 w 2069"/>
                  <a:gd name="T21" fmla="*/ 1018 h 2070"/>
                  <a:gd name="T22" fmla="*/ 623 w 2069"/>
                  <a:gd name="T23" fmla="*/ 985 h 2070"/>
                  <a:gd name="T24" fmla="*/ 126 w 2069"/>
                  <a:gd name="T25" fmla="*/ 539 h 2070"/>
                  <a:gd name="T26" fmla="*/ 694 w 2069"/>
                  <a:gd name="T27" fmla="*/ 800 h 2070"/>
                  <a:gd name="T28" fmla="*/ 1820 w 2069"/>
                  <a:gd name="T29" fmla="*/ 361 h 2070"/>
                  <a:gd name="T30" fmla="*/ 1375 w 2069"/>
                  <a:gd name="T31" fmla="*/ 800 h 2070"/>
                  <a:gd name="T32" fmla="*/ 1958 w 2069"/>
                  <a:gd name="T33" fmla="*/ 569 h 2070"/>
                  <a:gd name="T34" fmla="*/ 1421 w 2069"/>
                  <a:gd name="T35" fmla="*/ 888 h 2070"/>
                  <a:gd name="T36" fmla="*/ 1636 w 2069"/>
                  <a:gd name="T37" fmla="*/ 193 h 2070"/>
                  <a:gd name="T38" fmla="*/ 1309 w 2069"/>
                  <a:gd name="T39" fmla="*/ 725 h 2070"/>
                  <a:gd name="T40" fmla="*/ 926 w 2069"/>
                  <a:gd name="T41" fmla="*/ 6 h 2070"/>
                  <a:gd name="T42" fmla="*/ 1143 w 2069"/>
                  <a:gd name="T43" fmla="*/ 6 h 2070"/>
                  <a:gd name="T44" fmla="*/ 1133 w 2069"/>
                  <a:gd name="T45" fmla="*/ 633 h 2070"/>
                  <a:gd name="T46" fmla="*/ 1386 w 2069"/>
                  <a:gd name="T47" fmla="*/ 61 h 2070"/>
                  <a:gd name="T48" fmla="*/ 1227 w 2069"/>
                  <a:gd name="T49" fmla="*/ 668 h 2070"/>
                  <a:gd name="T50" fmla="*/ 1608 w 2069"/>
                  <a:gd name="T51" fmla="*/ 174 h 2070"/>
                  <a:gd name="T52" fmla="*/ 760 w 2069"/>
                  <a:gd name="T53" fmla="*/ 725 h 2070"/>
                  <a:gd name="T54" fmla="*/ 433 w 2069"/>
                  <a:gd name="T55" fmla="*/ 193 h 2070"/>
                  <a:gd name="T56" fmla="*/ 1227 w 2069"/>
                  <a:gd name="T57" fmla="*/ 1402 h 2070"/>
                  <a:gd name="T58" fmla="*/ 1417 w 2069"/>
                  <a:gd name="T59" fmla="*/ 1997 h 2070"/>
                  <a:gd name="T60" fmla="*/ 1309 w 2069"/>
                  <a:gd name="T61" fmla="*/ 1345 h 2070"/>
                  <a:gd name="T62" fmla="*/ 1636 w 2069"/>
                  <a:gd name="T63" fmla="*/ 1877 h 2070"/>
                  <a:gd name="T64" fmla="*/ 1421 w 2069"/>
                  <a:gd name="T65" fmla="*/ 1182 h 2070"/>
                  <a:gd name="T66" fmla="*/ 1958 w 2069"/>
                  <a:gd name="T67" fmla="*/ 1501 h 2070"/>
                  <a:gd name="T68" fmla="*/ 647 w 2069"/>
                  <a:gd name="T69" fmla="*/ 1182 h 2070"/>
                  <a:gd name="T70" fmla="*/ 33 w 2069"/>
                  <a:gd name="T71" fmla="*/ 1299 h 2070"/>
                  <a:gd name="T72" fmla="*/ 2043 w 2069"/>
                  <a:gd name="T73" fmla="*/ 803 h 2070"/>
                  <a:gd name="T74" fmla="*/ 1445 w 2069"/>
                  <a:gd name="T75" fmla="*/ 985 h 2070"/>
                  <a:gd name="T76" fmla="*/ 1445 w 2069"/>
                  <a:gd name="T77" fmla="*/ 1085 h 2070"/>
                  <a:gd name="T78" fmla="*/ 2043 w 2069"/>
                  <a:gd name="T79" fmla="*/ 1266 h 2070"/>
                  <a:gd name="T80" fmla="*/ 1375 w 2069"/>
                  <a:gd name="T81" fmla="*/ 1270 h 2070"/>
                  <a:gd name="T82" fmla="*/ 1820 w 2069"/>
                  <a:gd name="T83" fmla="*/ 1709 h 2070"/>
                  <a:gd name="T84" fmla="*/ 1034 w 2069"/>
                  <a:gd name="T85" fmla="*/ 1449 h 2070"/>
                  <a:gd name="T86" fmla="*/ 1034 w 2069"/>
                  <a:gd name="T87" fmla="*/ 2070 h 2070"/>
                  <a:gd name="T88" fmla="*/ 1034 w 2069"/>
                  <a:gd name="T89" fmla="*/ 1449 h 2070"/>
                  <a:gd name="T90" fmla="*/ 433 w 2069"/>
                  <a:gd name="T91" fmla="*/ 1877 h 2070"/>
                  <a:gd name="T92" fmla="*/ 760 w 2069"/>
                  <a:gd name="T93" fmla="*/ 1345 h 2070"/>
                  <a:gd name="T94" fmla="*/ 249 w 2069"/>
                  <a:gd name="T95" fmla="*/ 1709 h 2070"/>
                  <a:gd name="T96" fmla="*/ 694 w 2069"/>
                  <a:gd name="T97" fmla="*/ 1270 h 2070"/>
                  <a:gd name="T98" fmla="*/ 652 w 2069"/>
                  <a:gd name="T99" fmla="*/ 1997 h 2070"/>
                  <a:gd name="T100" fmla="*/ 842 w 2069"/>
                  <a:gd name="T101" fmla="*/ 1402 h 2070"/>
                  <a:gd name="T102" fmla="*/ 893 w 2069"/>
                  <a:gd name="T103" fmla="*/ 2060 h 2070"/>
                  <a:gd name="T104" fmla="*/ 935 w 2069"/>
                  <a:gd name="T105" fmla="*/ 1437 h 2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69" h="2070">
                    <a:moveTo>
                      <a:pt x="1386" y="2008"/>
                    </a:moveTo>
                    <a:cubicBezTo>
                      <a:pt x="1319" y="2033"/>
                      <a:pt x="1248" y="2050"/>
                      <a:pt x="1176" y="2060"/>
                    </a:cubicBezTo>
                    <a:cubicBezTo>
                      <a:pt x="1133" y="1437"/>
                      <a:pt x="1133" y="1437"/>
                      <a:pt x="1133" y="1437"/>
                    </a:cubicBezTo>
                    <a:lnTo>
                      <a:pt x="1386" y="2008"/>
                    </a:lnTo>
                    <a:close/>
                    <a:moveTo>
                      <a:pt x="0" y="1052"/>
                    </a:moveTo>
                    <a:cubicBezTo>
                      <a:pt x="1" y="1125"/>
                      <a:pt x="10" y="1197"/>
                      <a:pt x="26" y="1266"/>
                    </a:cubicBezTo>
                    <a:cubicBezTo>
                      <a:pt x="623" y="1085"/>
                      <a:pt x="623" y="1085"/>
                      <a:pt x="623" y="1085"/>
                    </a:cubicBezTo>
                    <a:lnTo>
                      <a:pt x="0" y="1052"/>
                    </a:lnTo>
                    <a:close/>
                    <a:moveTo>
                      <a:pt x="842" y="668"/>
                    </a:moveTo>
                    <a:cubicBezTo>
                      <a:pt x="460" y="174"/>
                      <a:pt x="460" y="174"/>
                      <a:pt x="460" y="174"/>
                    </a:cubicBezTo>
                    <a:cubicBezTo>
                      <a:pt x="520" y="134"/>
                      <a:pt x="584" y="100"/>
                      <a:pt x="652" y="73"/>
                    </a:cubicBezTo>
                    <a:lnTo>
                      <a:pt x="842" y="668"/>
                    </a:lnTo>
                    <a:close/>
                    <a:moveTo>
                      <a:pt x="647" y="888"/>
                    </a:moveTo>
                    <a:cubicBezTo>
                      <a:pt x="33" y="771"/>
                      <a:pt x="33" y="771"/>
                      <a:pt x="33" y="771"/>
                    </a:cubicBezTo>
                    <a:cubicBezTo>
                      <a:pt x="52" y="700"/>
                      <a:pt x="78" y="633"/>
                      <a:pt x="110" y="569"/>
                    </a:cubicBezTo>
                    <a:lnTo>
                      <a:pt x="647" y="888"/>
                    </a:lnTo>
                    <a:close/>
                    <a:moveTo>
                      <a:pt x="935" y="633"/>
                    </a:moveTo>
                    <a:cubicBezTo>
                      <a:pt x="683" y="61"/>
                      <a:pt x="683" y="61"/>
                      <a:pt x="683" y="61"/>
                    </a:cubicBezTo>
                    <a:cubicBezTo>
                      <a:pt x="750" y="37"/>
                      <a:pt x="820" y="20"/>
                      <a:pt x="893" y="10"/>
                    </a:cubicBezTo>
                    <a:lnTo>
                      <a:pt x="935" y="633"/>
                    </a:lnTo>
                    <a:close/>
                    <a:moveTo>
                      <a:pt x="623" y="985"/>
                    </a:moveTo>
                    <a:cubicBezTo>
                      <a:pt x="0" y="1018"/>
                      <a:pt x="0" y="1018"/>
                      <a:pt x="0" y="1018"/>
                    </a:cubicBezTo>
                    <a:cubicBezTo>
                      <a:pt x="1" y="945"/>
                      <a:pt x="10" y="873"/>
                      <a:pt x="26" y="803"/>
                    </a:cubicBezTo>
                    <a:lnTo>
                      <a:pt x="623" y="985"/>
                    </a:lnTo>
                    <a:close/>
                    <a:moveTo>
                      <a:pt x="694" y="800"/>
                    </a:moveTo>
                    <a:cubicBezTo>
                      <a:pt x="126" y="539"/>
                      <a:pt x="126" y="539"/>
                      <a:pt x="126" y="539"/>
                    </a:cubicBezTo>
                    <a:cubicBezTo>
                      <a:pt x="161" y="476"/>
                      <a:pt x="202" y="416"/>
                      <a:pt x="249" y="361"/>
                    </a:cubicBezTo>
                    <a:lnTo>
                      <a:pt x="694" y="800"/>
                    </a:lnTo>
                    <a:close/>
                    <a:moveTo>
                      <a:pt x="1375" y="800"/>
                    </a:moveTo>
                    <a:cubicBezTo>
                      <a:pt x="1820" y="361"/>
                      <a:pt x="1820" y="361"/>
                      <a:pt x="1820" y="361"/>
                    </a:cubicBezTo>
                    <a:cubicBezTo>
                      <a:pt x="1867" y="416"/>
                      <a:pt x="1908" y="476"/>
                      <a:pt x="1943" y="539"/>
                    </a:cubicBezTo>
                    <a:lnTo>
                      <a:pt x="1375" y="800"/>
                    </a:lnTo>
                    <a:close/>
                    <a:moveTo>
                      <a:pt x="1421" y="888"/>
                    </a:moveTo>
                    <a:cubicBezTo>
                      <a:pt x="1958" y="569"/>
                      <a:pt x="1958" y="569"/>
                      <a:pt x="1958" y="569"/>
                    </a:cubicBezTo>
                    <a:cubicBezTo>
                      <a:pt x="1991" y="633"/>
                      <a:pt x="2017" y="700"/>
                      <a:pt x="2035" y="771"/>
                    </a:cubicBezTo>
                    <a:lnTo>
                      <a:pt x="1421" y="888"/>
                    </a:lnTo>
                    <a:close/>
                    <a:moveTo>
                      <a:pt x="1309" y="725"/>
                    </a:moveTo>
                    <a:cubicBezTo>
                      <a:pt x="1636" y="193"/>
                      <a:pt x="1636" y="193"/>
                      <a:pt x="1636" y="193"/>
                    </a:cubicBezTo>
                    <a:cubicBezTo>
                      <a:pt x="1695" y="235"/>
                      <a:pt x="1749" y="283"/>
                      <a:pt x="1798" y="336"/>
                    </a:cubicBezTo>
                    <a:lnTo>
                      <a:pt x="1309" y="725"/>
                    </a:lnTo>
                    <a:close/>
                    <a:moveTo>
                      <a:pt x="1034" y="621"/>
                    </a:moveTo>
                    <a:cubicBezTo>
                      <a:pt x="926" y="6"/>
                      <a:pt x="926" y="6"/>
                      <a:pt x="926" y="6"/>
                    </a:cubicBezTo>
                    <a:cubicBezTo>
                      <a:pt x="962" y="2"/>
                      <a:pt x="998" y="0"/>
                      <a:pt x="1034" y="0"/>
                    </a:cubicBezTo>
                    <a:cubicBezTo>
                      <a:pt x="1071" y="0"/>
                      <a:pt x="1107" y="2"/>
                      <a:pt x="1143" y="6"/>
                    </a:cubicBezTo>
                    <a:lnTo>
                      <a:pt x="1034" y="621"/>
                    </a:lnTo>
                    <a:close/>
                    <a:moveTo>
                      <a:pt x="1133" y="633"/>
                    </a:moveTo>
                    <a:cubicBezTo>
                      <a:pt x="1176" y="10"/>
                      <a:pt x="1176" y="10"/>
                      <a:pt x="1176" y="10"/>
                    </a:cubicBezTo>
                    <a:cubicBezTo>
                      <a:pt x="1248" y="20"/>
                      <a:pt x="1319" y="37"/>
                      <a:pt x="1386" y="61"/>
                    </a:cubicBezTo>
                    <a:lnTo>
                      <a:pt x="1133" y="633"/>
                    </a:lnTo>
                    <a:close/>
                    <a:moveTo>
                      <a:pt x="1227" y="668"/>
                    </a:moveTo>
                    <a:cubicBezTo>
                      <a:pt x="1417" y="73"/>
                      <a:pt x="1417" y="73"/>
                      <a:pt x="1417" y="73"/>
                    </a:cubicBezTo>
                    <a:cubicBezTo>
                      <a:pt x="1484" y="100"/>
                      <a:pt x="1549" y="134"/>
                      <a:pt x="1608" y="174"/>
                    </a:cubicBezTo>
                    <a:lnTo>
                      <a:pt x="1227" y="668"/>
                    </a:lnTo>
                    <a:close/>
                    <a:moveTo>
                      <a:pt x="760" y="725"/>
                    </a:moveTo>
                    <a:cubicBezTo>
                      <a:pt x="271" y="336"/>
                      <a:pt x="271" y="336"/>
                      <a:pt x="271" y="336"/>
                    </a:cubicBezTo>
                    <a:cubicBezTo>
                      <a:pt x="320" y="283"/>
                      <a:pt x="374" y="235"/>
                      <a:pt x="433" y="193"/>
                    </a:cubicBezTo>
                    <a:lnTo>
                      <a:pt x="760" y="725"/>
                    </a:lnTo>
                    <a:close/>
                    <a:moveTo>
                      <a:pt x="1227" y="1402"/>
                    </a:moveTo>
                    <a:cubicBezTo>
                      <a:pt x="1608" y="1896"/>
                      <a:pt x="1608" y="1896"/>
                      <a:pt x="1608" y="1896"/>
                    </a:cubicBezTo>
                    <a:cubicBezTo>
                      <a:pt x="1549" y="1936"/>
                      <a:pt x="1484" y="1970"/>
                      <a:pt x="1417" y="1997"/>
                    </a:cubicBezTo>
                    <a:lnTo>
                      <a:pt x="1227" y="1402"/>
                    </a:lnTo>
                    <a:close/>
                    <a:moveTo>
                      <a:pt x="1309" y="1345"/>
                    </a:moveTo>
                    <a:cubicBezTo>
                      <a:pt x="1798" y="1734"/>
                      <a:pt x="1798" y="1734"/>
                      <a:pt x="1798" y="1734"/>
                    </a:cubicBezTo>
                    <a:cubicBezTo>
                      <a:pt x="1749" y="1787"/>
                      <a:pt x="1695" y="1835"/>
                      <a:pt x="1636" y="1877"/>
                    </a:cubicBezTo>
                    <a:lnTo>
                      <a:pt x="1309" y="1345"/>
                    </a:lnTo>
                    <a:close/>
                    <a:moveTo>
                      <a:pt x="1421" y="1182"/>
                    </a:moveTo>
                    <a:cubicBezTo>
                      <a:pt x="2035" y="1299"/>
                      <a:pt x="2035" y="1299"/>
                      <a:pt x="2035" y="1299"/>
                    </a:cubicBezTo>
                    <a:cubicBezTo>
                      <a:pt x="2017" y="1369"/>
                      <a:pt x="1991" y="1437"/>
                      <a:pt x="1958" y="1501"/>
                    </a:cubicBezTo>
                    <a:lnTo>
                      <a:pt x="1421" y="1182"/>
                    </a:lnTo>
                    <a:close/>
                    <a:moveTo>
                      <a:pt x="647" y="1182"/>
                    </a:moveTo>
                    <a:cubicBezTo>
                      <a:pt x="110" y="1501"/>
                      <a:pt x="110" y="1501"/>
                      <a:pt x="110" y="1501"/>
                    </a:cubicBezTo>
                    <a:cubicBezTo>
                      <a:pt x="78" y="1437"/>
                      <a:pt x="52" y="1369"/>
                      <a:pt x="33" y="1299"/>
                    </a:cubicBezTo>
                    <a:lnTo>
                      <a:pt x="647" y="1182"/>
                    </a:lnTo>
                    <a:close/>
                    <a:moveTo>
                      <a:pt x="2043" y="803"/>
                    </a:moveTo>
                    <a:cubicBezTo>
                      <a:pt x="2059" y="873"/>
                      <a:pt x="2068" y="945"/>
                      <a:pt x="2069" y="1018"/>
                    </a:cubicBezTo>
                    <a:cubicBezTo>
                      <a:pt x="1445" y="985"/>
                      <a:pt x="1445" y="985"/>
                      <a:pt x="1445" y="985"/>
                    </a:cubicBezTo>
                    <a:lnTo>
                      <a:pt x="2043" y="803"/>
                    </a:lnTo>
                    <a:close/>
                    <a:moveTo>
                      <a:pt x="1445" y="1085"/>
                    </a:moveTo>
                    <a:cubicBezTo>
                      <a:pt x="2069" y="1052"/>
                      <a:pt x="2069" y="1052"/>
                      <a:pt x="2069" y="1052"/>
                    </a:cubicBezTo>
                    <a:cubicBezTo>
                      <a:pt x="2068" y="1125"/>
                      <a:pt x="2059" y="1197"/>
                      <a:pt x="2043" y="1266"/>
                    </a:cubicBezTo>
                    <a:lnTo>
                      <a:pt x="1445" y="1085"/>
                    </a:lnTo>
                    <a:close/>
                    <a:moveTo>
                      <a:pt x="1375" y="1270"/>
                    </a:moveTo>
                    <a:cubicBezTo>
                      <a:pt x="1943" y="1531"/>
                      <a:pt x="1943" y="1531"/>
                      <a:pt x="1943" y="1531"/>
                    </a:cubicBezTo>
                    <a:cubicBezTo>
                      <a:pt x="1908" y="1594"/>
                      <a:pt x="1867" y="1654"/>
                      <a:pt x="1820" y="1709"/>
                    </a:cubicBezTo>
                    <a:lnTo>
                      <a:pt x="1375" y="1270"/>
                    </a:lnTo>
                    <a:close/>
                    <a:moveTo>
                      <a:pt x="1034" y="1449"/>
                    </a:moveTo>
                    <a:cubicBezTo>
                      <a:pt x="1143" y="2064"/>
                      <a:pt x="1143" y="2064"/>
                      <a:pt x="1143" y="2064"/>
                    </a:cubicBezTo>
                    <a:cubicBezTo>
                      <a:pt x="1107" y="2068"/>
                      <a:pt x="1071" y="2070"/>
                      <a:pt x="1034" y="2070"/>
                    </a:cubicBezTo>
                    <a:cubicBezTo>
                      <a:pt x="998" y="2070"/>
                      <a:pt x="962" y="2068"/>
                      <a:pt x="926" y="2064"/>
                    </a:cubicBezTo>
                    <a:lnTo>
                      <a:pt x="1034" y="1449"/>
                    </a:lnTo>
                    <a:close/>
                    <a:moveTo>
                      <a:pt x="760" y="1345"/>
                    </a:moveTo>
                    <a:cubicBezTo>
                      <a:pt x="433" y="1877"/>
                      <a:pt x="433" y="1877"/>
                      <a:pt x="433" y="1877"/>
                    </a:cubicBezTo>
                    <a:cubicBezTo>
                      <a:pt x="374" y="1835"/>
                      <a:pt x="320" y="1787"/>
                      <a:pt x="271" y="1733"/>
                    </a:cubicBezTo>
                    <a:lnTo>
                      <a:pt x="760" y="1345"/>
                    </a:lnTo>
                    <a:close/>
                    <a:moveTo>
                      <a:pt x="694" y="1270"/>
                    </a:moveTo>
                    <a:cubicBezTo>
                      <a:pt x="249" y="1709"/>
                      <a:pt x="249" y="1709"/>
                      <a:pt x="249" y="1709"/>
                    </a:cubicBezTo>
                    <a:cubicBezTo>
                      <a:pt x="202" y="1654"/>
                      <a:pt x="161" y="1594"/>
                      <a:pt x="126" y="1531"/>
                    </a:cubicBezTo>
                    <a:lnTo>
                      <a:pt x="694" y="1270"/>
                    </a:lnTo>
                    <a:close/>
                    <a:moveTo>
                      <a:pt x="842" y="1402"/>
                    </a:moveTo>
                    <a:cubicBezTo>
                      <a:pt x="652" y="1997"/>
                      <a:pt x="652" y="1997"/>
                      <a:pt x="652" y="1997"/>
                    </a:cubicBezTo>
                    <a:cubicBezTo>
                      <a:pt x="584" y="1970"/>
                      <a:pt x="520" y="1936"/>
                      <a:pt x="460" y="1896"/>
                    </a:cubicBezTo>
                    <a:lnTo>
                      <a:pt x="842" y="1402"/>
                    </a:lnTo>
                    <a:close/>
                    <a:moveTo>
                      <a:pt x="935" y="1437"/>
                    </a:moveTo>
                    <a:cubicBezTo>
                      <a:pt x="893" y="2060"/>
                      <a:pt x="893" y="2060"/>
                      <a:pt x="893" y="2060"/>
                    </a:cubicBezTo>
                    <a:cubicBezTo>
                      <a:pt x="820" y="2050"/>
                      <a:pt x="750" y="2033"/>
                      <a:pt x="683" y="2009"/>
                    </a:cubicBezTo>
                    <a:lnTo>
                      <a:pt x="935" y="1437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0" name="Oval 44"/>
              <p:cNvSpPr>
                <a:spLocks noChangeArrowheads="1"/>
              </p:cNvSpPr>
              <p:nvPr userDrawn="1"/>
            </p:nvSpPr>
            <p:spPr bwMode="auto">
              <a:xfrm>
                <a:off x="542" y="302"/>
                <a:ext cx="15" cy="14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1" name="Freeform 45"/>
              <p:cNvSpPr>
                <a:spLocks/>
              </p:cNvSpPr>
              <p:nvPr userDrawn="1"/>
            </p:nvSpPr>
            <p:spPr bwMode="auto">
              <a:xfrm>
                <a:off x="698" y="383"/>
                <a:ext cx="17" cy="17"/>
              </a:xfrm>
              <a:custGeom>
                <a:avLst/>
                <a:gdLst>
                  <a:gd name="T0" fmla="*/ 12 w 85"/>
                  <a:gd name="T1" fmla="*/ 64 h 85"/>
                  <a:gd name="T2" fmla="*/ 64 w 85"/>
                  <a:gd name="T3" fmla="*/ 74 h 85"/>
                  <a:gd name="T4" fmla="*/ 73 w 85"/>
                  <a:gd name="T5" fmla="*/ 22 h 85"/>
                  <a:gd name="T6" fmla="*/ 21 w 85"/>
                  <a:gd name="T7" fmla="*/ 12 h 85"/>
                  <a:gd name="T8" fmla="*/ 12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12" y="64"/>
                    </a:moveTo>
                    <a:cubicBezTo>
                      <a:pt x="23" y="81"/>
                      <a:pt x="47" y="85"/>
                      <a:pt x="64" y="74"/>
                    </a:cubicBezTo>
                    <a:cubicBezTo>
                      <a:pt x="81" y="62"/>
                      <a:pt x="85" y="39"/>
                      <a:pt x="73" y="22"/>
                    </a:cubicBezTo>
                    <a:cubicBezTo>
                      <a:pt x="61" y="5"/>
                      <a:pt x="38" y="0"/>
                      <a:pt x="21" y="12"/>
                    </a:cubicBezTo>
                    <a:cubicBezTo>
                      <a:pt x="4" y="24"/>
                      <a:pt x="0" y="47"/>
                      <a:pt x="12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2" name="Oval 46"/>
              <p:cNvSpPr>
                <a:spLocks noChangeArrowheads="1"/>
              </p:cNvSpPr>
              <p:nvPr userDrawn="1"/>
            </p:nvSpPr>
            <p:spPr bwMode="auto">
              <a:xfrm>
                <a:off x="542" y="685"/>
                <a:ext cx="15" cy="15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3" name="Freeform 47"/>
              <p:cNvSpPr>
                <a:spLocks/>
              </p:cNvSpPr>
              <p:nvPr userDrawn="1"/>
            </p:nvSpPr>
            <p:spPr bwMode="auto">
              <a:xfrm>
                <a:off x="383" y="383"/>
                <a:ext cx="17" cy="17"/>
              </a:xfrm>
              <a:custGeom>
                <a:avLst/>
                <a:gdLst>
                  <a:gd name="T0" fmla="*/ 73 w 85"/>
                  <a:gd name="T1" fmla="*/ 64 h 85"/>
                  <a:gd name="T2" fmla="*/ 63 w 85"/>
                  <a:gd name="T3" fmla="*/ 12 h 85"/>
                  <a:gd name="T4" fmla="*/ 11 w 85"/>
                  <a:gd name="T5" fmla="*/ 22 h 85"/>
                  <a:gd name="T6" fmla="*/ 21 w 85"/>
                  <a:gd name="T7" fmla="*/ 74 h 85"/>
                  <a:gd name="T8" fmla="*/ 73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73" y="64"/>
                    </a:moveTo>
                    <a:cubicBezTo>
                      <a:pt x="85" y="47"/>
                      <a:pt x="80" y="24"/>
                      <a:pt x="63" y="12"/>
                    </a:cubicBezTo>
                    <a:cubicBezTo>
                      <a:pt x="46" y="0"/>
                      <a:pt x="23" y="5"/>
                      <a:pt x="11" y="22"/>
                    </a:cubicBezTo>
                    <a:cubicBezTo>
                      <a:pt x="0" y="39"/>
                      <a:pt x="4" y="62"/>
                      <a:pt x="21" y="74"/>
                    </a:cubicBezTo>
                    <a:cubicBezTo>
                      <a:pt x="38" y="85"/>
                      <a:pt x="61" y="81"/>
                      <a:pt x="73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4" name="Freeform 48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5" name="Freeform 4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6" name="Freeform 50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  <a:gd name="T8" fmla="*/ 121 w 12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121" y="22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7" name="Freeform 51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8" name="Freeform 52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  <a:gd name="T8" fmla="*/ 3 w 104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9" name="Freeform 53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0" name="Freeform 54"/>
              <p:cNvSpPr>
                <a:spLocks/>
              </p:cNvSpPr>
              <p:nvPr userDrawn="1"/>
            </p:nvSpPr>
            <p:spPr bwMode="auto">
              <a:xfrm>
                <a:off x="517" y="469"/>
                <a:ext cx="60" cy="69"/>
              </a:xfrm>
              <a:custGeom>
                <a:avLst/>
                <a:gdLst>
                  <a:gd name="T0" fmla="*/ 302 w 302"/>
                  <a:gd name="T1" fmla="*/ 302 h 347"/>
                  <a:gd name="T2" fmla="*/ 256 w 302"/>
                  <a:gd name="T3" fmla="*/ 321 h 347"/>
                  <a:gd name="T4" fmla="*/ 219 w 302"/>
                  <a:gd name="T5" fmla="*/ 321 h 347"/>
                  <a:gd name="T6" fmla="*/ 167 w 302"/>
                  <a:gd name="T7" fmla="*/ 347 h 347"/>
                  <a:gd name="T8" fmla="*/ 153 w 302"/>
                  <a:gd name="T9" fmla="*/ 347 h 347"/>
                  <a:gd name="T10" fmla="*/ 102 w 302"/>
                  <a:gd name="T11" fmla="*/ 321 h 347"/>
                  <a:gd name="T12" fmla="*/ 64 w 302"/>
                  <a:gd name="T13" fmla="*/ 321 h 347"/>
                  <a:gd name="T14" fmla="*/ 0 w 302"/>
                  <a:gd name="T15" fmla="*/ 257 h 347"/>
                  <a:gd name="T16" fmla="*/ 0 w 302"/>
                  <a:gd name="T17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347">
                    <a:moveTo>
                      <a:pt x="302" y="302"/>
                    </a:moveTo>
                    <a:cubicBezTo>
                      <a:pt x="291" y="314"/>
                      <a:pt x="274" y="321"/>
                      <a:pt x="256" y="321"/>
                    </a:cubicBezTo>
                    <a:cubicBezTo>
                      <a:pt x="219" y="321"/>
                      <a:pt x="219" y="321"/>
                      <a:pt x="219" y="321"/>
                    </a:cubicBezTo>
                    <a:cubicBezTo>
                      <a:pt x="198" y="321"/>
                      <a:pt x="179" y="331"/>
                      <a:pt x="167" y="347"/>
                    </a:cubicBezTo>
                    <a:cubicBezTo>
                      <a:pt x="153" y="347"/>
                      <a:pt x="153" y="347"/>
                      <a:pt x="153" y="347"/>
                    </a:cubicBezTo>
                    <a:cubicBezTo>
                      <a:pt x="142" y="331"/>
                      <a:pt x="123" y="321"/>
                      <a:pt x="102" y="321"/>
                    </a:cubicBezTo>
                    <a:cubicBezTo>
                      <a:pt x="64" y="321"/>
                      <a:pt x="64" y="321"/>
                      <a:pt x="64" y="321"/>
                    </a:cubicBezTo>
                    <a:cubicBezTo>
                      <a:pt x="29" y="321"/>
                      <a:pt x="0" y="292"/>
                      <a:pt x="0" y="257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30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1" name="Freeform 55"/>
              <p:cNvSpPr>
                <a:spLocks/>
              </p:cNvSpPr>
              <p:nvPr userDrawn="1"/>
            </p:nvSpPr>
            <p:spPr bwMode="auto">
              <a:xfrm>
                <a:off x="517" y="469"/>
                <a:ext cx="64" cy="60"/>
              </a:xfrm>
              <a:custGeom>
                <a:avLst/>
                <a:gdLst>
                  <a:gd name="T0" fmla="*/ 0 w 321"/>
                  <a:gd name="T1" fmla="*/ 0 h 302"/>
                  <a:gd name="T2" fmla="*/ 321 w 321"/>
                  <a:gd name="T3" fmla="*/ 0 h 302"/>
                  <a:gd name="T4" fmla="*/ 321 w 321"/>
                  <a:gd name="T5" fmla="*/ 257 h 302"/>
                  <a:gd name="T6" fmla="*/ 302 w 321"/>
                  <a:gd name="T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02">
                    <a:moveTo>
                      <a:pt x="0" y="0"/>
                    </a:moveTo>
                    <a:cubicBezTo>
                      <a:pt x="321" y="0"/>
                      <a:pt x="321" y="0"/>
                      <a:pt x="321" y="0"/>
                    </a:cubicBezTo>
                    <a:cubicBezTo>
                      <a:pt x="321" y="257"/>
                      <a:pt x="321" y="257"/>
                      <a:pt x="321" y="257"/>
                    </a:cubicBezTo>
                    <a:cubicBezTo>
                      <a:pt x="321" y="275"/>
                      <a:pt x="314" y="290"/>
                      <a:pt x="302" y="3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2" name="Freeform 56"/>
              <p:cNvSpPr>
                <a:spLocks noEditPoints="1"/>
              </p:cNvSpPr>
              <p:nvPr userDrawn="1"/>
            </p:nvSpPr>
            <p:spPr bwMode="auto">
              <a:xfrm>
                <a:off x="514" y="466"/>
                <a:ext cx="70" cy="76"/>
              </a:xfrm>
              <a:custGeom>
                <a:avLst/>
                <a:gdLst>
                  <a:gd name="T0" fmla="*/ 354 w 354"/>
                  <a:gd name="T1" fmla="*/ 273 h 383"/>
                  <a:gd name="T2" fmla="*/ 273 w 354"/>
                  <a:gd name="T3" fmla="*/ 354 h 383"/>
                  <a:gd name="T4" fmla="*/ 236 w 354"/>
                  <a:gd name="T5" fmla="*/ 354 h 383"/>
                  <a:gd name="T6" fmla="*/ 192 w 354"/>
                  <a:gd name="T7" fmla="*/ 383 h 383"/>
                  <a:gd name="T8" fmla="*/ 163 w 354"/>
                  <a:gd name="T9" fmla="*/ 383 h 383"/>
                  <a:gd name="T10" fmla="*/ 119 w 354"/>
                  <a:gd name="T11" fmla="*/ 354 h 383"/>
                  <a:gd name="T12" fmla="*/ 81 w 354"/>
                  <a:gd name="T13" fmla="*/ 354 h 383"/>
                  <a:gd name="T14" fmla="*/ 0 w 354"/>
                  <a:gd name="T15" fmla="*/ 273 h 383"/>
                  <a:gd name="T16" fmla="*/ 0 w 354"/>
                  <a:gd name="T17" fmla="*/ 0 h 383"/>
                  <a:gd name="T18" fmla="*/ 354 w 354"/>
                  <a:gd name="T19" fmla="*/ 0 h 383"/>
                  <a:gd name="T20" fmla="*/ 354 w 354"/>
                  <a:gd name="T21" fmla="*/ 273 h 383"/>
                  <a:gd name="T22" fmla="*/ 321 w 354"/>
                  <a:gd name="T23" fmla="*/ 33 h 383"/>
                  <a:gd name="T24" fmla="*/ 33 w 354"/>
                  <a:gd name="T25" fmla="*/ 33 h 383"/>
                  <a:gd name="T26" fmla="*/ 33 w 354"/>
                  <a:gd name="T27" fmla="*/ 273 h 383"/>
                  <a:gd name="T28" fmla="*/ 81 w 354"/>
                  <a:gd name="T29" fmla="*/ 321 h 383"/>
                  <a:gd name="T30" fmla="*/ 119 w 354"/>
                  <a:gd name="T31" fmla="*/ 321 h 383"/>
                  <a:gd name="T32" fmla="*/ 177 w 354"/>
                  <a:gd name="T33" fmla="*/ 346 h 383"/>
                  <a:gd name="T34" fmla="*/ 178 w 354"/>
                  <a:gd name="T35" fmla="*/ 346 h 383"/>
                  <a:gd name="T36" fmla="*/ 236 w 354"/>
                  <a:gd name="T37" fmla="*/ 321 h 383"/>
                  <a:gd name="T38" fmla="*/ 273 w 354"/>
                  <a:gd name="T39" fmla="*/ 321 h 383"/>
                  <a:gd name="T40" fmla="*/ 321 w 354"/>
                  <a:gd name="T41" fmla="*/ 273 h 383"/>
                  <a:gd name="T42" fmla="*/ 321 w 354"/>
                  <a:gd name="T43" fmla="*/ 3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4" h="383">
                    <a:moveTo>
                      <a:pt x="354" y="273"/>
                    </a:moveTo>
                    <a:cubicBezTo>
                      <a:pt x="354" y="318"/>
                      <a:pt x="318" y="354"/>
                      <a:pt x="273" y="354"/>
                    </a:cubicBezTo>
                    <a:cubicBezTo>
                      <a:pt x="236" y="354"/>
                      <a:pt x="236" y="354"/>
                      <a:pt x="236" y="354"/>
                    </a:cubicBezTo>
                    <a:cubicBezTo>
                      <a:pt x="216" y="354"/>
                      <a:pt x="199" y="366"/>
                      <a:pt x="192" y="383"/>
                    </a:cubicBezTo>
                    <a:cubicBezTo>
                      <a:pt x="163" y="383"/>
                      <a:pt x="163" y="383"/>
                      <a:pt x="163" y="383"/>
                    </a:cubicBezTo>
                    <a:cubicBezTo>
                      <a:pt x="156" y="366"/>
                      <a:pt x="139" y="354"/>
                      <a:pt x="119" y="354"/>
                    </a:cubicBezTo>
                    <a:cubicBezTo>
                      <a:pt x="81" y="354"/>
                      <a:pt x="81" y="354"/>
                      <a:pt x="81" y="354"/>
                    </a:cubicBezTo>
                    <a:cubicBezTo>
                      <a:pt x="37" y="354"/>
                      <a:pt x="0" y="318"/>
                      <a:pt x="0" y="2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4" y="0"/>
                      <a:pt x="354" y="0"/>
                      <a:pt x="354" y="0"/>
                    </a:cubicBezTo>
                    <a:lnTo>
                      <a:pt x="354" y="273"/>
                    </a:lnTo>
                    <a:close/>
                    <a:moveTo>
                      <a:pt x="321" y="33"/>
                    </a:move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273"/>
                      <a:pt x="33" y="273"/>
                      <a:pt x="33" y="273"/>
                    </a:cubicBezTo>
                    <a:cubicBezTo>
                      <a:pt x="33" y="299"/>
                      <a:pt x="55" y="321"/>
                      <a:pt x="81" y="321"/>
                    </a:cubicBezTo>
                    <a:cubicBezTo>
                      <a:pt x="119" y="321"/>
                      <a:pt x="119" y="321"/>
                      <a:pt x="119" y="321"/>
                    </a:cubicBezTo>
                    <a:cubicBezTo>
                      <a:pt x="142" y="321"/>
                      <a:pt x="162" y="330"/>
                      <a:pt x="177" y="346"/>
                    </a:cubicBezTo>
                    <a:cubicBezTo>
                      <a:pt x="178" y="346"/>
                      <a:pt x="178" y="346"/>
                      <a:pt x="178" y="346"/>
                    </a:cubicBezTo>
                    <a:cubicBezTo>
                      <a:pt x="193" y="330"/>
                      <a:pt x="213" y="321"/>
                      <a:pt x="236" y="321"/>
                    </a:cubicBezTo>
                    <a:cubicBezTo>
                      <a:pt x="273" y="321"/>
                      <a:pt x="273" y="321"/>
                      <a:pt x="273" y="321"/>
                    </a:cubicBezTo>
                    <a:cubicBezTo>
                      <a:pt x="300" y="321"/>
                      <a:pt x="321" y="299"/>
                      <a:pt x="321" y="273"/>
                    </a:cubicBezTo>
                    <a:lnTo>
                      <a:pt x="321" y="33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3" name="Freeform 58"/>
              <p:cNvSpPr>
                <a:spLocks noEditPoints="1"/>
              </p:cNvSpPr>
              <p:nvPr userDrawn="1"/>
            </p:nvSpPr>
            <p:spPr bwMode="auto">
              <a:xfrm>
                <a:off x="579" y="671"/>
                <a:ext cx="35" cy="34"/>
              </a:xfrm>
              <a:custGeom>
                <a:avLst/>
                <a:gdLst>
                  <a:gd name="T0" fmla="*/ 155 w 178"/>
                  <a:gd name="T1" fmla="*/ 0 h 170"/>
                  <a:gd name="T2" fmla="*/ 147 w 178"/>
                  <a:gd name="T3" fmla="*/ 30 h 170"/>
                  <a:gd name="T4" fmla="*/ 100 w 178"/>
                  <a:gd name="T5" fmla="*/ 45 h 170"/>
                  <a:gd name="T6" fmla="*/ 89 w 178"/>
                  <a:gd name="T7" fmla="*/ 6 h 170"/>
                  <a:gd name="T8" fmla="*/ 0 w 178"/>
                  <a:gd name="T9" fmla="*/ 26 h 170"/>
                  <a:gd name="T10" fmla="*/ 5 w 178"/>
                  <a:gd name="T11" fmla="*/ 58 h 170"/>
                  <a:gd name="T12" fmla="*/ 62 w 178"/>
                  <a:gd name="T13" fmla="*/ 47 h 170"/>
                  <a:gd name="T14" fmla="*/ 69 w 178"/>
                  <a:gd name="T15" fmla="*/ 72 h 170"/>
                  <a:gd name="T16" fmla="*/ 15 w 178"/>
                  <a:gd name="T17" fmla="*/ 83 h 170"/>
                  <a:gd name="T18" fmla="*/ 20 w 178"/>
                  <a:gd name="T19" fmla="*/ 112 h 170"/>
                  <a:gd name="T20" fmla="*/ 76 w 178"/>
                  <a:gd name="T21" fmla="*/ 101 h 170"/>
                  <a:gd name="T22" fmla="*/ 82 w 178"/>
                  <a:gd name="T23" fmla="*/ 126 h 170"/>
                  <a:gd name="T24" fmla="*/ 20 w 178"/>
                  <a:gd name="T25" fmla="*/ 138 h 170"/>
                  <a:gd name="T26" fmla="*/ 25 w 178"/>
                  <a:gd name="T27" fmla="*/ 170 h 170"/>
                  <a:gd name="T28" fmla="*/ 150 w 178"/>
                  <a:gd name="T29" fmla="*/ 141 h 170"/>
                  <a:gd name="T30" fmla="*/ 178 w 178"/>
                  <a:gd name="T31" fmla="*/ 52 h 170"/>
                  <a:gd name="T32" fmla="*/ 155 w 178"/>
                  <a:gd name="T33" fmla="*/ 0 h 170"/>
                  <a:gd name="T34" fmla="*/ 123 w 178"/>
                  <a:gd name="T35" fmla="*/ 125 h 170"/>
                  <a:gd name="T36" fmla="*/ 122 w 178"/>
                  <a:gd name="T37" fmla="*/ 125 h 170"/>
                  <a:gd name="T38" fmla="*/ 107 w 178"/>
                  <a:gd name="T39" fmla="*/ 73 h 170"/>
                  <a:gd name="T40" fmla="*/ 140 w 178"/>
                  <a:gd name="T41" fmla="*/ 64 h 170"/>
                  <a:gd name="T42" fmla="*/ 123 w 178"/>
                  <a:gd name="T43" fmla="*/ 12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8" h="170">
                    <a:moveTo>
                      <a:pt x="155" y="0"/>
                    </a:moveTo>
                    <a:cubicBezTo>
                      <a:pt x="147" y="30"/>
                      <a:pt x="147" y="30"/>
                      <a:pt x="147" y="30"/>
                    </a:cubicBezTo>
                    <a:cubicBezTo>
                      <a:pt x="132" y="35"/>
                      <a:pt x="116" y="40"/>
                      <a:pt x="100" y="4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59" y="14"/>
                      <a:pt x="30" y="21"/>
                      <a:pt x="0" y="26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3" y="55"/>
                      <a:pt x="42" y="51"/>
                      <a:pt x="62" y="47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49" y="76"/>
                      <a:pt x="32" y="80"/>
                      <a:pt x="15" y="83"/>
                    </a:cubicBezTo>
                    <a:cubicBezTo>
                      <a:pt x="20" y="112"/>
                      <a:pt x="20" y="112"/>
                      <a:pt x="20" y="112"/>
                    </a:cubicBezTo>
                    <a:cubicBezTo>
                      <a:pt x="38" y="109"/>
                      <a:pt x="56" y="105"/>
                      <a:pt x="76" y="101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60" y="131"/>
                      <a:pt x="40" y="135"/>
                      <a:pt x="20" y="13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68" y="163"/>
                      <a:pt x="109" y="153"/>
                      <a:pt x="150" y="141"/>
                    </a:cubicBezTo>
                    <a:cubicBezTo>
                      <a:pt x="178" y="52"/>
                      <a:pt x="178" y="52"/>
                      <a:pt x="178" y="52"/>
                    </a:cubicBezTo>
                    <a:lnTo>
                      <a:pt x="155" y="0"/>
                    </a:lnTo>
                    <a:close/>
                    <a:moveTo>
                      <a:pt x="123" y="125"/>
                    </a:moveTo>
                    <a:cubicBezTo>
                      <a:pt x="122" y="125"/>
                      <a:pt x="122" y="125"/>
                      <a:pt x="122" y="125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18" y="70"/>
                      <a:pt x="129" y="67"/>
                      <a:pt x="140" y="64"/>
                    </a:cubicBezTo>
                    <a:lnTo>
                      <a:pt x="123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4" name="Freeform 5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5" name="Freeform 60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6" name="Freeform 61"/>
              <p:cNvSpPr>
                <a:spLocks noEditPoints="1"/>
              </p:cNvSpPr>
              <p:nvPr userDrawn="1"/>
            </p:nvSpPr>
            <p:spPr bwMode="auto">
              <a:xfrm>
                <a:off x="343" y="299"/>
                <a:ext cx="413" cy="404"/>
              </a:xfrm>
              <a:custGeom>
                <a:avLst/>
                <a:gdLst>
                  <a:gd name="T0" fmla="*/ 54 w 2067"/>
                  <a:gd name="T1" fmla="*/ 1347 h 2023"/>
                  <a:gd name="T2" fmla="*/ 233 w 2067"/>
                  <a:gd name="T3" fmla="*/ 628 h 2023"/>
                  <a:gd name="T4" fmla="*/ 190 w 2067"/>
                  <a:gd name="T5" fmla="*/ 734 h 2023"/>
                  <a:gd name="T6" fmla="*/ 92 w 2067"/>
                  <a:gd name="T7" fmla="*/ 656 h 2023"/>
                  <a:gd name="T8" fmla="*/ 153 w 2067"/>
                  <a:gd name="T9" fmla="*/ 1367 h 2023"/>
                  <a:gd name="T10" fmla="*/ 220 w 2067"/>
                  <a:gd name="T11" fmla="*/ 1378 h 2023"/>
                  <a:gd name="T12" fmla="*/ 111 w 2067"/>
                  <a:gd name="T13" fmla="*/ 1378 h 2023"/>
                  <a:gd name="T14" fmla="*/ 54 w 2067"/>
                  <a:gd name="T15" fmla="*/ 1347 h 2023"/>
                  <a:gd name="T16" fmla="*/ 2067 w 2067"/>
                  <a:gd name="T17" fmla="*/ 964 h 2023"/>
                  <a:gd name="T18" fmla="*/ 2056 w 2067"/>
                  <a:gd name="T19" fmla="*/ 856 h 2023"/>
                  <a:gd name="T20" fmla="*/ 1977 w 2067"/>
                  <a:gd name="T21" fmla="*/ 1350 h 2023"/>
                  <a:gd name="T22" fmla="*/ 1948 w 2067"/>
                  <a:gd name="T23" fmla="*/ 1422 h 2023"/>
                  <a:gd name="T24" fmla="*/ 1977 w 2067"/>
                  <a:gd name="T25" fmla="*/ 1350 h 2023"/>
                  <a:gd name="T26" fmla="*/ 1940 w 2067"/>
                  <a:gd name="T27" fmla="*/ 1115 h 2023"/>
                  <a:gd name="T28" fmla="*/ 1952 w 2067"/>
                  <a:gd name="T29" fmla="*/ 1181 h 2023"/>
                  <a:gd name="T30" fmla="*/ 2022 w 2067"/>
                  <a:gd name="T31" fmla="*/ 1177 h 2023"/>
                  <a:gd name="T32" fmla="*/ 2024 w 2067"/>
                  <a:gd name="T33" fmla="*/ 1080 h 2023"/>
                  <a:gd name="T34" fmla="*/ 271 w 2067"/>
                  <a:gd name="T35" fmla="*/ 1538 h 2023"/>
                  <a:gd name="T36" fmla="*/ 314 w 2067"/>
                  <a:gd name="T37" fmla="*/ 1533 h 2023"/>
                  <a:gd name="T38" fmla="*/ 7 w 2067"/>
                  <a:gd name="T39" fmla="*/ 878 h 2023"/>
                  <a:gd name="T40" fmla="*/ 108 w 2067"/>
                  <a:gd name="T41" fmla="*/ 862 h 2023"/>
                  <a:gd name="T42" fmla="*/ 93 w 2067"/>
                  <a:gd name="T43" fmla="*/ 912 h 2023"/>
                  <a:gd name="T44" fmla="*/ 53 w 2067"/>
                  <a:gd name="T45" fmla="*/ 875 h 2023"/>
                  <a:gd name="T46" fmla="*/ 68 w 2067"/>
                  <a:gd name="T47" fmla="*/ 900 h 2023"/>
                  <a:gd name="T48" fmla="*/ 1532 w 2067"/>
                  <a:gd name="T49" fmla="*/ 1920 h 2023"/>
                  <a:gd name="T50" fmla="*/ 1873 w 2067"/>
                  <a:gd name="T51" fmla="*/ 1618 h 2023"/>
                  <a:gd name="T52" fmla="*/ 1712 w 2067"/>
                  <a:gd name="T53" fmla="*/ 1750 h 2023"/>
                  <a:gd name="T54" fmla="*/ 1653 w 2067"/>
                  <a:gd name="T55" fmla="*/ 1801 h 2023"/>
                  <a:gd name="T56" fmla="*/ 1712 w 2067"/>
                  <a:gd name="T57" fmla="*/ 1750 h 2023"/>
                  <a:gd name="T58" fmla="*/ 766 w 2067"/>
                  <a:gd name="T59" fmla="*/ 2013 h 2023"/>
                  <a:gd name="T60" fmla="*/ 352 w 2067"/>
                  <a:gd name="T61" fmla="*/ 1792 h 2023"/>
                  <a:gd name="T62" fmla="*/ 571 w 2067"/>
                  <a:gd name="T63" fmla="*/ 1771 h 2023"/>
                  <a:gd name="T64" fmla="*/ 595 w 2067"/>
                  <a:gd name="T65" fmla="*/ 1950 h 2023"/>
                  <a:gd name="T66" fmla="*/ 154 w 2067"/>
                  <a:gd name="T67" fmla="*/ 1138 h 2023"/>
                  <a:gd name="T68" fmla="*/ 1 w 2067"/>
                  <a:gd name="T69" fmla="*/ 1079 h 2023"/>
                  <a:gd name="T70" fmla="*/ 1854 w 2067"/>
                  <a:gd name="T71" fmla="*/ 447 h 2023"/>
                  <a:gd name="T72" fmla="*/ 1854 w 2067"/>
                  <a:gd name="T73" fmla="*/ 447 h 2023"/>
                  <a:gd name="T74" fmla="*/ 1244 w 2067"/>
                  <a:gd name="T75" fmla="*/ 125 h 2023"/>
                  <a:gd name="T76" fmla="*/ 1311 w 2067"/>
                  <a:gd name="T77" fmla="*/ 121 h 2023"/>
                  <a:gd name="T78" fmla="*/ 1315 w 2067"/>
                  <a:gd name="T79" fmla="*/ 51 h 2023"/>
                  <a:gd name="T80" fmla="*/ 1219 w 2067"/>
                  <a:gd name="T81" fmla="*/ 37 h 2023"/>
                  <a:gd name="T82" fmla="*/ 1443 w 2067"/>
                  <a:gd name="T83" fmla="*/ 232 h 2023"/>
                  <a:gd name="T84" fmla="*/ 1458 w 2067"/>
                  <a:gd name="T85" fmla="*/ 204 h 2023"/>
                  <a:gd name="T86" fmla="*/ 1869 w 2067"/>
                  <a:gd name="T87" fmla="*/ 714 h 2023"/>
                  <a:gd name="T88" fmla="*/ 1869 w 2067"/>
                  <a:gd name="T89" fmla="*/ 714 h 2023"/>
                  <a:gd name="T90" fmla="*/ 1715 w 2067"/>
                  <a:gd name="T91" fmla="*/ 234 h 2023"/>
                  <a:gd name="T92" fmla="*/ 527 w 2067"/>
                  <a:gd name="T93" fmla="*/ 110 h 2023"/>
                  <a:gd name="T94" fmla="*/ 516 w 2067"/>
                  <a:gd name="T95" fmla="*/ 199 h 2023"/>
                  <a:gd name="T96" fmla="*/ 622 w 2067"/>
                  <a:gd name="T97" fmla="*/ 144 h 2023"/>
                  <a:gd name="T98" fmla="*/ 996 w 2067"/>
                  <a:gd name="T99" fmla="*/ 1973 h 2023"/>
                  <a:gd name="T100" fmla="*/ 744 w 2067"/>
                  <a:gd name="T101" fmla="*/ 63 h 2023"/>
                  <a:gd name="T102" fmla="*/ 772 w 2067"/>
                  <a:gd name="T103" fmla="*/ 131 h 2023"/>
                  <a:gd name="T104" fmla="*/ 807 w 2067"/>
                  <a:gd name="T105" fmla="*/ 63 h 2023"/>
                  <a:gd name="T106" fmla="*/ 839 w 2067"/>
                  <a:gd name="T107" fmla="*/ 1 h 2023"/>
                  <a:gd name="T108" fmla="*/ 421 w 2067"/>
                  <a:gd name="T109" fmla="*/ 370 h 2023"/>
                  <a:gd name="T110" fmla="*/ 404 w 2067"/>
                  <a:gd name="T111" fmla="*/ 192 h 2023"/>
                  <a:gd name="T112" fmla="*/ 293 w 2067"/>
                  <a:gd name="T113" fmla="*/ 290 h 2023"/>
                  <a:gd name="T114" fmla="*/ 222 w 2067"/>
                  <a:gd name="T115" fmla="*/ 499 h 2023"/>
                  <a:gd name="T116" fmla="*/ 1033 w 2067"/>
                  <a:gd name="T117" fmla="*/ 16 h 2023"/>
                  <a:gd name="T118" fmla="*/ 1033 w 2067"/>
                  <a:gd name="T119" fmla="*/ 16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67" h="2023">
                    <a:moveTo>
                      <a:pt x="54" y="1347"/>
                    </a:moveTo>
                    <a:cubicBezTo>
                      <a:pt x="59" y="1363"/>
                      <a:pt x="65" y="1380"/>
                      <a:pt x="72" y="1396"/>
                    </a:cubicBezTo>
                    <a:cubicBezTo>
                      <a:pt x="67" y="1390"/>
                      <a:pt x="63" y="1383"/>
                      <a:pt x="60" y="1376"/>
                    </a:cubicBezTo>
                    <a:cubicBezTo>
                      <a:pt x="57" y="1366"/>
                      <a:pt x="55" y="1356"/>
                      <a:pt x="54" y="1347"/>
                    </a:cubicBezTo>
                    <a:close/>
                    <a:moveTo>
                      <a:pt x="179" y="772"/>
                    </a:moveTo>
                    <a:cubicBezTo>
                      <a:pt x="58" y="665"/>
                      <a:pt x="58" y="665"/>
                      <a:pt x="58" y="665"/>
                    </a:cubicBezTo>
                    <a:cubicBezTo>
                      <a:pt x="63" y="651"/>
                      <a:pt x="69" y="637"/>
                      <a:pt x="74" y="623"/>
                    </a:cubicBezTo>
                    <a:cubicBezTo>
                      <a:pt x="233" y="628"/>
                      <a:pt x="233" y="628"/>
                      <a:pt x="233" y="628"/>
                    </a:cubicBezTo>
                    <a:cubicBezTo>
                      <a:pt x="227" y="640"/>
                      <a:pt x="222" y="652"/>
                      <a:pt x="216" y="665"/>
                    </a:cubicBezTo>
                    <a:cubicBezTo>
                      <a:pt x="182" y="663"/>
                      <a:pt x="182" y="663"/>
                      <a:pt x="182" y="663"/>
                    </a:cubicBezTo>
                    <a:cubicBezTo>
                      <a:pt x="175" y="679"/>
                      <a:pt x="169" y="696"/>
                      <a:pt x="163" y="712"/>
                    </a:cubicBezTo>
                    <a:cubicBezTo>
                      <a:pt x="190" y="734"/>
                      <a:pt x="190" y="734"/>
                      <a:pt x="190" y="734"/>
                    </a:cubicBezTo>
                    <a:cubicBezTo>
                      <a:pt x="186" y="746"/>
                      <a:pt x="182" y="759"/>
                      <a:pt x="179" y="772"/>
                    </a:cubicBezTo>
                    <a:close/>
                    <a:moveTo>
                      <a:pt x="152" y="660"/>
                    </a:moveTo>
                    <a:cubicBezTo>
                      <a:pt x="92" y="655"/>
                      <a:pt x="92" y="655"/>
                      <a:pt x="92" y="655"/>
                    </a:cubicBezTo>
                    <a:cubicBezTo>
                      <a:pt x="92" y="656"/>
                      <a:pt x="92" y="656"/>
                      <a:pt x="92" y="656"/>
                    </a:cubicBezTo>
                    <a:cubicBezTo>
                      <a:pt x="140" y="693"/>
                      <a:pt x="140" y="693"/>
                      <a:pt x="140" y="693"/>
                    </a:cubicBezTo>
                    <a:cubicBezTo>
                      <a:pt x="143" y="682"/>
                      <a:pt x="147" y="671"/>
                      <a:pt x="152" y="660"/>
                    </a:cubicBezTo>
                    <a:close/>
                    <a:moveTo>
                      <a:pt x="125" y="1415"/>
                    </a:moveTo>
                    <a:cubicBezTo>
                      <a:pt x="152" y="1405"/>
                      <a:pt x="154" y="1385"/>
                      <a:pt x="153" y="1367"/>
                    </a:cubicBezTo>
                    <a:cubicBezTo>
                      <a:pt x="151" y="1349"/>
                      <a:pt x="146" y="1332"/>
                      <a:pt x="159" y="1328"/>
                    </a:cubicBezTo>
                    <a:cubicBezTo>
                      <a:pt x="172" y="1323"/>
                      <a:pt x="179" y="1334"/>
                      <a:pt x="183" y="1345"/>
                    </a:cubicBezTo>
                    <a:cubicBezTo>
                      <a:pt x="187" y="1355"/>
                      <a:pt x="189" y="1370"/>
                      <a:pt x="190" y="1379"/>
                    </a:cubicBezTo>
                    <a:cubicBezTo>
                      <a:pt x="220" y="1378"/>
                      <a:pt x="220" y="1378"/>
                      <a:pt x="220" y="1378"/>
                    </a:cubicBezTo>
                    <a:cubicBezTo>
                      <a:pt x="219" y="1362"/>
                      <a:pt x="217" y="1346"/>
                      <a:pt x="211" y="1332"/>
                    </a:cubicBezTo>
                    <a:cubicBezTo>
                      <a:pt x="200" y="1301"/>
                      <a:pt x="176" y="1279"/>
                      <a:pt x="142" y="1292"/>
                    </a:cubicBezTo>
                    <a:cubicBezTo>
                      <a:pt x="122" y="1299"/>
                      <a:pt x="112" y="1314"/>
                      <a:pt x="117" y="1352"/>
                    </a:cubicBezTo>
                    <a:cubicBezTo>
                      <a:pt x="120" y="1370"/>
                      <a:pt x="117" y="1376"/>
                      <a:pt x="111" y="1378"/>
                    </a:cubicBezTo>
                    <a:cubicBezTo>
                      <a:pt x="102" y="1381"/>
                      <a:pt x="94" y="1377"/>
                      <a:pt x="87" y="1360"/>
                    </a:cubicBezTo>
                    <a:cubicBezTo>
                      <a:pt x="84" y="1352"/>
                      <a:pt x="82" y="1339"/>
                      <a:pt x="82" y="1329"/>
                    </a:cubicBezTo>
                    <a:cubicBezTo>
                      <a:pt x="52" y="1328"/>
                      <a:pt x="52" y="1328"/>
                      <a:pt x="52" y="1328"/>
                    </a:cubicBezTo>
                    <a:cubicBezTo>
                      <a:pt x="52" y="1334"/>
                      <a:pt x="53" y="1340"/>
                      <a:pt x="54" y="1347"/>
                    </a:cubicBezTo>
                    <a:cubicBezTo>
                      <a:pt x="59" y="1363"/>
                      <a:pt x="65" y="1380"/>
                      <a:pt x="72" y="1396"/>
                    </a:cubicBezTo>
                    <a:cubicBezTo>
                      <a:pt x="85" y="1413"/>
                      <a:pt x="104" y="1423"/>
                      <a:pt x="125" y="1415"/>
                    </a:cubicBezTo>
                    <a:close/>
                    <a:moveTo>
                      <a:pt x="1917" y="929"/>
                    </a:moveTo>
                    <a:cubicBezTo>
                      <a:pt x="2067" y="964"/>
                      <a:pt x="2067" y="964"/>
                      <a:pt x="2067" y="964"/>
                    </a:cubicBezTo>
                    <a:cubicBezTo>
                      <a:pt x="2066" y="952"/>
                      <a:pt x="2065" y="939"/>
                      <a:pt x="2064" y="926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2056" y="856"/>
                      <a:pt x="2056" y="856"/>
                      <a:pt x="2056" y="856"/>
                    </a:cubicBezTo>
                    <a:cubicBezTo>
                      <a:pt x="2054" y="842"/>
                      <a:pt x="2052" y="829"/>
                      <a:pt x="2049" y="816"/>
                    </a:cubicBezTo>
                    <a:cubicBezTo>
                      <a:pt x="1912" y="888"/>
                      <a:pt x="1912" y="888"/>
                      <a:pt x="1912" y="888"/>
                    </a:cubicBezTo>
                    <a:cubicBezTo>
                      <a:pt x="1914" y="902"/>
                      <a:pt x="1916" y="915"/>
                      <a:pt x="1917" y="929"/>
                    </a:cubicBezTo>
                    <a:close/>
                    <a:moveTo>
                      <a:pt x="1977" y="1350"/>
                    </a:moveTo>
                    <a:cubicBezTo>
                      <a:pt x="1869" y="1311"/>
                      <a:pt x="1869" y="1311"/>
                      <a:pt x="1869" y="1311"/>
                    </a:cubicBezTo>
                    <a:cubicBezTo>
                      <a:pt x="1866" y="1322"/>
                      <a:pt x="1861" y="1333"/>
                      <a:pt x="1857" y="1344"/>
                    </a:cubicBezTo>
                    <a:cubicBezTo>
                      <a:pt x="1963" y="1387"/>
                      <a:pt x="1963" y="1387"/>
                      <a:pt x="1963" y="1387"/>
                    </a:cubicBezTo>
                    <a:cubicBezTo>
                      <a:pt x="1958" y="1399"/>
                      <a:pt x="1954" y="1411"/>
                      <a:pt x="1948" y="1422"/>
                    </a:cubicBezTo>
                    <a:cubicBezTo>
                      <a:pt x="1978" y="1435"/>
                      <a:pt x="1978" y="1435"/>
                      <a:pt x="1978" y="1435"/>
                    </a:cubicBezTo>
                    <a:cubicBezTo>
                      <a:pt x="1994" y="1399"/>
                      <a:pt x="2008" y="1362"/>
                      <a:pt x="2020" y="1324"/>
                    </a:cubicBezTo>
                    <a:cubicBezTo>
                      <a:pt x="1989" y="1314"/>
                      <a:pt x="1989" y="1314"/>
                      <a:pt x="1989" y="1314"/>
                    </a:cubicBezTo>
                    <a:cubicBezTo>
                      <a:pt x="1986" y="1326"/>
                      <a:pt x="1981" y="1338"/>
                      <a:pt x="1977" y="1350"/>
                    </a:cubicBezTo>
                    <a:close/>
                    <a:moveTo>
                      <a:pt x="2024" y="1080"/>
                    </a:moveTo>
                    <a:cubicBezTo>
                      <a:pt x="1996" y="1076"/>
                      <a:pt x="1985" y="1093"/>
                      <a:pt x="1977" y="1109"/>
                    </a:cubicBezTo>
                    <a:cubicBezTo>
                      <a:pt x="1970" y="1126"/>
                      <a:pt x="1967" y="1143"/>
                      <a:pt x="1953" y="1141"/>
                    </a:cubicBezTo>
                    <a:cubicBezTo>
                      <a:pt x="1939" y="1140"/>
                      <a:pt x="1939" y="1127"/>
                      <a:pt x="1940" y="1115"/>
                    </a:cubicBezTo>
                    <a:cubicBezTo>
                      <a:pt x="1941" y="1105"/>
                      <a:pt x="1947" y="1090"/>
                      <a:pt x="1951" y="1082"/>
                    </a:cubicBezTo>
                    <a:cubicBezTo>
                      <a:pt x="1923" y="1069"/>
                      <a:pt x="1923" y="1069"/>
                      <a:pt x="1923" y="1069"/>
                    </a:cubicBezTo>
                    <a:cubicBezTo>
                      <a:pt x="1916" y="1083"/>
                      <a:pt x="1911" y="1098"/>
                      <a:pt x="1909" y="1113"/>
                    </a:cubicBezTo>
                    <a:cubicBezTo>
                      <a:pt x="1905" y="1146"/>
                      <a:pt x="1916" y="1177"/>
                      <a:pt x="1952" y="1181"/>
                    </a:cubicBezTo>
                    <a:cubicBezTo>
                      <a:pt x="1973" y="1184"/>
                      <a:pt x="1989" y="1175"/>
                      <a:pt x="2002" y="1139"/>
                    </a:cubicBezTo>
                    <a:cubicBezTo>
                      <a:pt x="2008" y="1122"/>
                      <a:pt x="2013" y="1119"/>
                      <a:pt x="2019" y="1119"/>
                    </a:cubicBezTo>
                    <a:cubicBezTo>
                      <a:pt x="2028" y="1120"/>
                      <a:pt x="2034" y="1128"/>
                      <a:pt x="2032" y="1146"/>
                    </a:cubicBezTo>
                    <a:cubicBezTo>
                      <a:pt x="2031" y="1154"/>
                      <a:pt x="2027" y="1167"/>
                      <a:pt x="2022" y="1177"/>
                    </a:cubicBezTo>
                    <a:cubicBezTo>
                      <a:pt x="2048" y="1191"/>
                      <a:pt x="2048" y="1191"/>
                      <a:pt x="2048" y="1191"/>
                    </a:cubicBezTo>
                    <a:cubicBezTo>
                      <a:pt x="2051" y="1185"/>
                      <a:pt x="2053" y="1179"/>
                      <a:pt x="2056" y="1173"/>
                    </a:cubicBezTo>
                    <a:cubicBezTo>
                      <a:pt x="2058" y="1156"/>
                      <a:pt x="2061" y="1139"/>
                      <a:pt x="2063" y="1121"/>
                    </a:cubicBezTo>
                    <a:cubicBezTo>
                      <a:pt x="2059" y="1101"/>
                      <a:pt x="2047" y="1083"/>
                      <a:pt x="2024" y="1080"/>
                    </a:cubicBezTo>
                    <a:close/>
                    <a:moveTo>
                      <a:pt x="290" y="1499"/>
                    </a:moveTo>
                    <a:cubicBezTo>
                      <a:pt x="141" y="1537"/>
                      <a:pt x="141" y="1537"/>
                      <a:pt x="141" y="1537"/>
                    </a:cubicBezTo>
                    <a:cubicBezTo>
                      <a:pt x="148" y="1548"/>
                      <a:pt x="154" y="1559"/>
                      <a:pt x="161" y="1570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01" y="1628"/>
                      <a:pt x="201" y="1628"/>
                      <a:pt x="201" y="1628"/>
                    </a:cubicBezTo>
                    <a:cubicBezTo>
                      <a:pt x="209" y="1639"/>
                      <a:pt x="217" y="1649"/>
                      <a:pt x="226" y="1660"/>
                    </a:cubicBezTo>
                    <a:cubicBezTo>
                      <a:pt x="314" y="1533"/>
                      <a:pt x="314" y="1533"/>
                      <a:pt x="314" y="1533"/>
                    </a:cubicBezTo>
                    <a:cubicBezTo>
                      <a:pt x="305" y="1522"/>
                      <a:pt x="298" y="1510"/>
                      <a:pt x="290" y="1499"/>
                    </a:cubicBezTo>
                    <a:close/>
                    <a:moveTo>
                      <a:pt x="147" y="959"/>
                    </a:moveTo>
                    <a:cubicBezTo>
                      <a:pt x="0" y="950"/>
                      <a:pt x="0" y="950"/>
                      <a:pt x="0" y="950"/>
                    </a:cubicBezTo>
                    <a:cubicBezTo>
                      <a:pt x="2" y="926"/>
                      <a:pt x="4" y="902"/>
                      <a:pt x="7" y="878"/>
                    </a:cubicBezTo>
                    <a:cubicBezTo>
                      <a:pt x="13" y="853"/>
                      <a:pt x="27" y="834"/>
                      <a:pt x="51" y="836"/>
                    </a:cubicBezTo>
                    <a:cubicBezTo>
                      <a:pt x="73" y="838"/>
                      <a:pt x="87" y="852"/>
                      <a:pt x="87" y="876"/>
                    </a:cubicBezTo>
                    <a:cubicBezTo>
                      <a:pt x="88" y="876"/>
                      <a:pt x="88" y="876"/>
                      <a:pt x="88" y="876"/>
                    </a:cubicBezTo>
                    <a:cubicBezTo>
                      <a:pt x="93" y="869"/>
                      <a:pt x="99" y="867"/>
                      <a:pt x="108" y="862"/>
                    </a:cubicBezTo>
                    <a:cubicBezTo>
                      <a:pt x="122" y="853"/>
                      <a:pt x="163" y="839"/>
                      <a:pt x="163" y="839"/>
                    </a:cubicBezTo>
                    <a:cubicBezTo>
                      <a:pt x="159" y="853"/>
                      <a:pt x="157" y="866"/>
                      <a:pt x="155" y="879"/>
                    </a:cubicBezTo>
                    <a:cubicBezTo>
                      <a:pt x="155" y="879"/>
                      <a:pt x="132" y="885"/>
                      <a:pt x="121" y="889"/>
                    </a:cubicBezTo>
                    <a:cubicBezTo>
                      <a:pt x="108" y="894"/>
                      <a:pt x="95" y="902"/>
                      <a:pt x="93" y="912"/>
                    </a:cubicBezTo>
                    <a:cubicBezTo>
                      <a:pt x="93" y="914"/>
                      <a:pt x="93" y="917"/>
                      <a:pt x="93" y="918"/>
                    </a:cubicBezTo>
                    <a:cubicBezTo>
                      <a:pt x="150" y="924"/>
                      <a:pt x="150" y="924"/>
                      <a:pt x="150" y="924"/>
                    </a:cubicBezTo>
                    <a:cubicBezTo>
                      <a:pt x="149" y="935"/>
                      <a:pt x="148" y="947"/>
                      <a:pt x="147" y="959"/>
                    </a:cubicBezTo>
                    <a:close/>
                    <a:moveTo>
                      <a:pt x="53" y="875"/>
                    </a:moveTo>
                    <a:cubicBezTo>
                      <a:pt x="41" y="873"/>
                      <a:pt x="33" y="880"/>
                      <a:pt x="31" y="895"/>
                    </a:cubicBezTo>
                    <a:cubicBezTo>
                      <a:pt x="31" y="901"/>
                      <a:pt x="31" y="906"/>
                      <a:pt x="30" y="912"/>
                    </a:cubicBezTo>
                    <a:cubicBezTo>
                      <a:pt x="67" y="916"/>
                      <a:pt x="67" y="916"/>
                      <a:pt x="67" y="916"/>
                    </a:cubicBezTo>
                    <a:cubicBezTo>
                      <a:pt x="67" y="911"/>
                      <a:pt x="68" y="905"/>
                      <a:pt x="68" y="900"/>
                    </a:cubicBezTo>
                    <a:cubicBezTo>
                      <a:pt x="69" y="890"/>
                      <a:pt x="68" y="876"/>
                      <a:pt x="53" y="875"/>
                    </a:cubicBezTo>
                    <a:close/>
                    <a:moveTo>
                      <a:pt x="1430" y="1807"/>
                    </a:moveTo>
                    <a:cubicBezTo>
                      <a:pt x="1496" y="1939"/>
                      <a:pt x="1496" y="1939"/>
                      <a:pt x="1496" y="1939"/>
                    </a:cubicBezTo>
                    <a:cubicBezTo>
                      <a:pt x="1508" y="1933"/>
                      <a:pt x="1520" y="1926"/>
                      <a:pt x="1532" y="1920"/>
                    </a:cubicBezTo>
                    <a:cubicBezTo>
                      <a:pt x="1461" y="1791"/>
                      <a:pt x="1461" y="1791"/>
                      <a:pt x="1461" y="1791"/>
                    </a:cubicBezTo>
                    <a:cubicBezTo>
                      <a:pt x="1451" y="1796"/>
                      <a:pt x="1440" y="1802"/>
                      <a:pt x="1430" y="1807"/>
                    </a:cubicBezTo>
                    <a:close/>
                    <a:moveTo>
                      <a:pt x="1754" y="1532"/>
                    </a:moveTo>
                    <a:cubicBezTo>
                      <a:pt x="1873" y="1618"/>
                      <a:pt x="1873" y="1618"/>
                      <a:pt x="1873" y="1618"/>
                    </a:cubicBezTo>
                    <a:cubicBezTo>
                      <a:pt x="1881" y="1607"/>
                      <a:pt x="1889" y="1595"/>
                      <a:pt x="1896" y="1584"/>
                    </a:cubicBezTo>
                    <a:cubicBezTo>
                      <a:pt x="1774" y="1502"/>
                      <a:pt x="1774" y="1502"/>
                      <a:pt x="1774" y="1502"/>
                    </a:cubicBezTo>
                    <a:cubicBezTo>
                      <a:pt x="1767" y="1512"/>
                      <a:pt x="1760" y="1522"/>
                      <a:pt x="1754" y="1532"/>
                    </a:cubicBezTo>
                    <a:close/>
                    <a:moveTo>
                      <a:pt x="1712" y="1750"/>
                    </a:moveTo>
                    <a:cubicBezTo>
                      <a:pt x="1635" y="1666"/>
                      <a:pt x="1635" y="1666"/>
                      <a:pt x="1635" y="1666"/>
                    </a:cubicBezTo>
                    <a:cubicBezTo>
                      <a:pt x="1627" y="1673"/>
                      <a:pt x="1617" y="1682"/>
                      <a:pt x="1609" y="1689"/>
                    </a:cubicBezTo>
                    <a:cubicBezTo>
                      <a:pt x="1683" y="1776"/>
                      <a:pt x="1683" y="1776"/>
                      <a:pt x="1683" y="1776"/>
                    </a:cubicBezTo>
                    <a:cubicBezTo>
                      <a:pt x="1673" y="1785"/>
                      <a:pt x="1663" y="1793"/>
                      <a:pt x="1653" y="1801"/>
                    </a:cubicBezTo>
                    <a:cubicBezTo>
                      <a:pt x="1673" y="1826"/>
                      <a:pt x="1673" y="1826"/>
                      <a:pt x="1673" y="1826"/>
                    </a:cubicBezTo>
                    <a:cubicBezTo>
                      <a:pt x="1704" y="1801"/>
                      <a:pt x="1734" y="1775"/>
                      <a:pt x="1762" y="1747"/>
                    </a:cubicBezTo>
                    <a:cubicBezTo>
                      <a:pt x="1739" y="1724"/>
                      <a:pt x="1739" y="1724"/>
                      <a:pt x="1739" y="1724"/>
                    </a:cubicBezTo>
                    <a:cubicBezTo>
                      <a:pt x="1731" y="1733"/>
                      <a:pt x="1722" y="1742"/>
                      <a:pt x="1712" y="1750"/>
                    </a:cubicBezTo>
                    <a:close/>
                    <a:moveTo>
                      <a:pt x="807" y="2023"/>
                    </a:moveTo>
                    <a:cubicBezTo>
                      <a:pt x="839" y="1879"/>
                      <a:pt x="839" y="1879"/>
                      <a:pt x="839" y="1879"/>
                    </a:cubicBezTo>
                    <a:cubicBezTo>
                      <a:pt x="828" y="1877"/>
                      <a:pt x="816" y="1874"/>
                      <a:pt x="805" y="1871"/>
                    </a:cubicBezTo>
                    <a:cubicBezTo>
                      <a:pt x="766" y="2013"/>
                      <a:pt x="766" y="2013"/>
                      <a:pt x="766" y="2013"/>
                    </a:cubicBezTo>
                    <a:moveTo>
                      <a:pt x="403" y="1639"/>
                    </a:moveTo>
                    <a:cubicBezTo>
                      <a:pt x="380" y="1662"/>
                      <a:pt x="380" y="1662"/>
                      <a:pt x="380" y="1662"/>
                    </a:cubicBezTo>
                    <a:cubicBezTo>
                      <a:pt x="395" y="1677"/>
                      <a:pt x="411" y="1692"/>
                      <a:pt x="427" y="1706"/>
                    </a:cubicBezTo>
                    <a:cubicBezTo>
                      <a:pt x="352" y="1792"/>
                      <a:pt x="352" y="1792"/>
                      <a:pt x="352" y="1792"/>
                    </a:cubicBezTo>
                    <a:cubicBezTo>
                      <a:pt x="362" y="1800"/>
                      <a:pt x="373" y="1809"/>
                      <a:pt x="383" y="1818"/>
                    </a:cubicBezTo>
                    <a:cubicBezTo>
                      <a:pt x="476" y="1704"/>
                      <a:pt x="476" y="1704"/>
                      <a:pt x="476" y="1704"/>
                    </a:cubicBezTo>
                    <a:cubicBezTo>
                      <a:pt x="450" y="1684"/>
                      <a:pt x="426" y="1662"/>
                      <a:pt x="403" y="1639"/>
                    </a:cubicBezTo>
                    <a:close/>
                    <a:moveTo>
                      <a:pt x="571" y="1771"/>
                    </a:moveTo>
                    <a:cubicBezTo>
                      <a:pt x="554" y="1800"/>
                      <a:pt x="554" y="1800"/>
                      <a:pt x="554" y="1800"/>
                    </a:cubicBezTo>
                    <a:cubicBezTo>
                      <a:pt x="573" y="1811"/>
                      <a:pt x="591" y="1821"/>
                      <a:pt x="610" y="1831"/>
                    </a:cubicBezTo>
                    <a:cubicBezTo>
                      <a:pt x="558" y="1932"/>
                      <a:pt x="558" y="1932"/>
                      <a:pt x="558" y="1932"/>
                    </a:cubicBezTo>
                    <a:cubicBezTo>
                      <a:pt x="570" y="1938"/>
                      <a:pt x="582" y="1945"/>
                      <a:pt x="595" y="1950"/>
                    </a:cubicBezTo>
                    <a:cubicBezTo>
                      <a:pt x="657" y="1817"/>
                      <a:pt x="657" y="1817"/>
                      <a:pt x="657" y="1817"/>
                    </a:cubicBezTo>
                    <a:cubicBezTo>
                      <a:pt x="628" y="1804"/>
                      <a:pt x="599" y="1788"/>
                      <a:pt x="571" y="1771"/>
                    </a:cubicBezTo>
                    <a:close/>
                    <a:moveTo>
                      <a:pt x="41" y="1154"/>
                    </a:moveTo>
                    <a:cubicBezTo>
                      <a:pt x="154" y="1138"/>
                      <a:pt x="154" y="1138"/>
                      <a:pt x="154" y="1138"/>
                    </a:cubicBezTo>
                    <a:cubicBezTo>
                      <a:pt x="153" y="1127"/>
                      <a:pt x="151" y="1114"/>
                      <a:pt x="150" y="1103"/>
                    </a:cubicBezTo>
                    <a:cubicBezTo>
                      <a:pt x="36" y="1114"/>
                      <a:pt x="36" y="1114"/>
                      <a:pt x="36" y="1114"/>
                    </a:cubicBezTo>
                    <a:cubicBezTo>
                      <a:pt x="35" y="1102"/>
                      <a:pt x="34" y="1089"/>
                      <a:pt x="33" y="1076"/>
                    </a:cubicBezTo>
                    <a:cubicBezTo>
                      <a:pt x="1" y="1079"/>
                      <a:pt x="1" y="1079"/>
                      <a:pt x="1" y="1079"/>
                    </a:cubicBezTo>
                    <a:cubicBezTo>
                      <a:pt x="3" y="1119"/>
                      <a:pt x="8" y="1158"/>
                      <a:pt x="15" y="1196"/>
                    </a:cubicBezTo>
                    <a:cubicBezTo>
                      <a:pt x="47" y="1191"/>
                      <a:pt x="47" y="1191"/>
                      <a:pt x="47" y="1191"/>
                    </a:cubicBezTo>
                    <a:cubicBezTo>
                      <a:pt x="45" y="1179"/>
                      <a:pt x="43" y="1166"/>
                      <a:pt x="41" y="1154"/>
                    </a:cubicBezTo>
                    <a:close/>
                    <a:moveTo>
                      <a:pt x="1854" y="447"/>
                    </a:moveTo>
                    <a:cubicBezTo>
                      <a:pt x="1842" y="430"/>
                      <a:pt x="1819" y="425"/>
                      <a:pt x="1802" y="437"/>
                    </a:cubicBezTo>
                    <a:cubicBezTo>
                      <a:pt x="1785" y="449"/>
                      <a:pt x="1781" y="472"/>
                      <a:pt x="1793" y="489"/>
                    </a:cubicBezTo>
                    <a:cubicBezTo>
                      <a:pt x="1804" y="506"/>
                      <a:pt x="1828" y="510"/>
                      <a:pt x="1845" y="499"/>
                    </a:cubicBezTo>
                    <a:cubicBezTo>
                      <a:pt x="1862" y="487"/>
                      <a:pt x="1866" y="464"/>
                      <a:pt x="1854" y="447"/>
                    </a:cubicBezTo>
                    <a:close/>
                    <a:moveTo>
                      <a:pt x="1219" y="37"/>
                    </a:moveTo>
                    <a:cubicBezTo>
                      <a:pt x="1212" y="65"/>
                      <a:pt x="1227" y="78"/>
                      <a:pt x="1242" y="87"/>
                    </a:cubicBezTo>
                    <a:cubicBezTo>
                      <a:pt x="1258" y="96"/>
                      <a:pt x="1275" y="102"/>
                      <a:pt x="1271" y="115"/>
                    </a:cubicBezTo>
                    <a:cubicBezTo>
                      <a:pt x="1268" y="129"/>
                      <a:pt x="1255" y="128"/>
                      <a:pt x="1244" y="125"/>
                    </a:cubicBezTo>
                    <a:cubicBezTo>
                      <a:pt x="1233" y="123"/>
                      <a:pt x="1220" y="116"/>
                      <a:pt x="1212" y="111"/>
                    </a:cubicBezTo>
                    <a:cubicBezTo>
                      <a:pt x="1196" y="136"/>
                      <a:pt x="1196" y="136"/>
                      <a:pt x="1196" y="136"/>
                    </a:cubicBezTo>
                    <a:cubicBezTo>
                      <a:pt x="1209" y="145"/>
                      <a:pt x="1223" y="152"/>
                      <a:pt x="1238" y="156"/>
                    </a:cubicBezTo>
                    <a:cubicBezTo>
                      <a:pt x="1270" y="163"/>
                      <a:pt x="1302" y="157"/>
                      <a:pt x="1311" y="121"/>
                    </a:cubicBezTo>
                    <a:cubicBezTo>
                      <a:pt x="1316" y="101"/>
                      <a:pt x="1309" y="84"/>
                      <a:pt x="1275" y="66"/>
                    </a:cubicBezTo>
                    <a:cubicBezTo>
                      <a:pt x="1259" y="59"/>
                      <a:pt x="1256" y="53"/>
                      <a:pt x="1257" y="47"/>
                    </a:cubicBezTo>
                    <a:cubicBezTo>
                      <a:pt x="1260" y="38"/>
                      <a:pt x="1268" y="33"/>
                      <a:pt x="1286" y="37"/>
                    </a:cubicBezTo>
                    <a:cubicBezTo>
                      <a:pt x="1293" y="39"/>
                      <a:pt x="1306" y="45"/>
                      <a:pt x="1315" y="51"/>
                    </a:cubicBezTo>
                    <a:cubicBezTo>
                      <a:pt x="1332" y="27"/>
                      <a:pt x="1332" y="27"/>
                      <a:pt x="1332" y="27"/>
                    </a:cubicBezTo>
                    <a:cubicBezTo>
                      <a:pt x="1327" y="23"/>
                      <a:pt x="1321" y="20"/>
                      <a:pt x="1316" y="17"/>
                    </a:cubicBezTo>
                    <a:cubicBezTo>
                      <a:pt x="1299" y="13"/>
                      <a:pt x="1282" y="8"/>
                      <a:pt x="1264" y="4"/>
                    </a:cubicBezTo>
                    <a:cubicBezTo>
                      <a:pt x="1244" y="5"/>
                      <a:pt x="1224" y="15"/>
                      <a:pt x="1219" y="37"/>
                    </a:cubicBezTo>
                    <a:close/>
                    <a:moveTo>
                      <a:pt x="1489" y="84"/>
                    </a:moveTo>
                    <a:cubicBezTo>
                      <a:pt x="1506" y="92"/>
                      <a:pt x="1523" y="101"/>
                      <a:pt x="1539" y="110"/>
                    </a:cubicBezTo>
                    <a:cubicBezTo>
                      <a:pt x="1563" y="135"/>
                      <a:pt x="1566" y="169"/>
                      <a:pt x="1551" y="199"/>
                    </a:cubicBezTo>
                    <a:cubicBezTo>
                      <a:pt x="1531" y="238"/>
                      <a:pt x="1488" y="255"/>
                      <a:pt x="1443" y="232"/>
                    </a:cubicBezTo>
                    <a:cubicBezTo>
                      <a:pt x="1399" y="208"/>
                      <a:pt x="1389" y="163"/>
                      <a:pt x="1409" y="125"/>
                    </a:cubicBezTo>
                    <a:cubicBezTo>
                      <a:pt x="1425" y="95"/>
                      <a:pt x="1455" y="78"/>
                      <a:pt x="1489" y="84"/>
                    </a:cubicBezTo>
                    <a:close/>
                    <a:moveTo>
                      <a:pt x="1444" y="144"/>
                    </a:moveTo>
                    <a:cubicBezTo>
                      <a:pt x="1429" y="172"/>
                      <a:pt x="1438" y="194"/>
                      <a:pt x="1458" y="204"/>
                    </a:cubicBezTo>
                    <a:cubicBezTo>
                      <a:pt x="1477" y="215"/>
                      <a:pt x="1500" y="210"/>
                      <a:pt x="1515" y="181"/>
                    </a:cubicBezTo>
                    <a:cubicBezTo>
                      <a:pt x="1530" y="152"/>
                      <a:pt x="1522" y="130"/>
                      <a:pt x="1502" y="120"/>
                    </a:cubicBezTo>
                    <a:cubicBezTo>
                      <a:pt x="1482" y="110"/>
                      <a:pt x="1459" y="115"/>
                      <a:pt x="1444" y="144"/>
                    </a:cubicBezTo>
                    <a:close/>
                    <a:moveTo>
                      <a:pt x="1869" y="714"/>
                    </a:moveTo>
                    <a:cubicBezTo>
                      <a:pt x="2008" y="665"/>
                      <a:pt x="2008" y="665"/>
                      <a:pt x="2008" y="665"/>
                    </a:cubicBezTo>
                    <a:cubicBezTo>
                      <a:pt x="2004" y="652"/>
                      <a:pt x="1999" y="639"/>
                      <a:pt x="1993" y="627"/>
                    </a:cubicBezTo>
                    <a:cubicBezTo>
                      <a:pt x="1857" y="681"/>
                      <a:pt x="1857" y="681"/>
                      <a:pt x="1857" y="681"/>
                    </a:cubicBezTo>
                    <a:cubicBezTo>
                      <a:pt x="1861" y="692"/>
                      <a:pt x="1866" y="704"/>
                      <a:pt x="1869" y="714"/>
                    </a:cubicBezTo>
                    <a:close/>
                    <a:moveTo>
                      <a:pt x="1664" y="387"/>
                    </a:moveTo>
                    <a:cubicBezTo>
                      <a:pt x="1687" y="364"/>
                      <a:pt x="1687" y="364"/>
                      <a:pt x="1687" y="364"/>
                    </a:cubicBezTo>
                    <a:cubicBezTo>
                      <a:pt x="1672" y="349"/>
                      <a:pt x="1656" y="334"/>
                      <a:pt x="1640" y="320"/>
                    </a:cubicBezTo>
                    <a:cubicBezTo>
                      <a:pt x="1715" y="234"/>
                      <a:pt x="1715" y="234"/>
                      <a:pt x="1715" y="234"/>
                    </a:cubicBezTo>
                    <a:cubicBezTo>
                      <a:pt x="1705" y="226"/>
                      <a:pt x="1694" y="217"/>
                      <a:pt x="1684" y="208"/>
                    </a:cubicBezTo>
                    <a:cubicBezTo>
                      <a:pt x="1592" y="322"/>
                      <a:pt x="1592" y="322"/>
                      <a:pt x="1592" y="322"/>
                    </a:cubicBezTo>
                    <a:cubicBezTo>
                      <a:pt x="1617" y="342"/>
                      <a:pt x="1641" y="364"/>
                      <a:pt x="1664" y="387"/>
                    </a:cubicBezTo>
                    <a:close/>
                    <a:moveTo>
                      <a:pt x="527" y="110"/>
                    </a:moveTo>
                    <a:cubicBezTo>
                      <a:pt x="543" y="101"/>
                      <a:pt x="560" y="92"/>
                      <a:pt x="577" y="84"/>
                    </a:cubicBezTo>
                    <a:cubicBezTo>
                      <a:pt x="611" y="78"/>
                      <a:pt x="642" y="95"/>
                      <a:pt x="657" y="125"/>
                    </a:cubicBezTo>
                    <a:cubicBezTo>
                      <a:pt x="677" y="163"/>
                      <a:pt x="668" y="208"/>
                      <a:pt x="623" y="232"/>
                    </a:cubicBezTo>
                    <a:cubicBezTo>
                      <a:pt x="578" y="255"/>
                      <a:pt x="536" y="238"/>
                      <a:pt x="516" y="199"/>
                    </a:cubicBezTo>
                    <a:cubicBezTo>
                      <a:pt x="500" y="169"/>
                      <a:pt x="503" y="135"/>
                      <a:pt x="527" y="110"/>
                    </a:cubicBezTo>
                    <a:close/>
                    <a:moveTo>
                      <a:pt x="551" y="181"/>
                    </a:moveTo>
                    <a:cubicBezTo>
                      <a:pt x="566" y="210"/>
                      <a:pt x="589" y="215"/>
                      <a:pt x="609" y="204"/>
                    </a:cubicBezTo>
                    <a:cubicBezTo>
                      <a:pt x="628" y="194"/>
                      <a:pt x="637" y="172"/>
                      <a:pt x="622" y="144"/>
                    </a:cubicBezTo>
                    <a:cubicBezTo>
                      <a:pt x="607" y="115"/>
                      <a:pt x="584" y="110"/>
                      <a:pt x="564" y="120"/>
                    </a:cubicBezTo>
                    <a:cubicBezTo>
                      <a:pt x="545" y="130"/>
                      <a:pt x="536" y="152"/>
                      <a:pt x="551" y="181"/>
                    </a:cubicBezTo>
                    <a:close/>
                    <a:moveTo>
                      <a:pt x="1033" y="1935"/>
                    </a:moveTo>
                    <a:cubicBezTo>
                      <a:pt x="1013" y="1935"/>
                      <a:pt x="996" y="1952"/>
                      <a:pt x="996" y="1973"/>
                    </a:cubicBezTo>
                    <a:cubicBezTo>
                      <a:pt x="996" y="1994"/>
                      <a:pt x="1013" y="2010"/>
                      <a:pt x="1033" y="2010"/>
                    </a:cubicBezTo>
                    <a:cubicBezTo>
                      <a:pt x="1054" y="2010"/>
                      <a:pt x="1071" y="1994"/>
                      <a:pt x="1071" y="1973"/>
                    </a:cubicBezTo>
                    <a:cubicBezTo>
                      <a:pt x="1071" y="1952"/>
                      <a:pt x="1054" y="1935"/>
                      <a:pt x="1033" y="1935"/>
                    </a:cubicBezTo>
                    <a:close/>
                    <a:moveTo>
                      <a:pt x="744" y="63"/>
                    </a:moveTo>
                    <a:cubicBezTo>
                      <a:pt x="751" y="91"/>
                      <a:pt x="770" y="95"/>
                      <a:pt x="788" y="96"/>
                    </a:cubicBezTo>
                    <a:cubicBezTo>
                      <a:pt x="806" y="97"/>
                      <a:pt x="823" y="94"/>
                      <a:pt x="827" y="107"/>
                    </a:cubicBezTo>
                    <a:cubicBezTo>
                      <a:pt x="830" y="121"/>
                      <a:pt x="818" y="126"/>
                      <a:pt x="807" y="129"/>
                    </a:cubicBezTo>
                    <a:cubicBezTo>
                      <a:pt x="797" y="132"/>
                      <a:pt x="781" y="132"/>
                      <a:pt x="772" y="131"/>
                    </a:cubicBezTo>
                    <a:cubicBezTo>
                      <a:pt x="770" y="161"/>
                      <a:pt x="770" y="161"/>
                      <a:pt x="770" y="161"/>
                    </a:cubicBezTo>
                    <a:cubicBezTo>
                      <a:pt x="785" y="163"/>
                      <a:pt x="801" y="162"/>
                      <a:pt x="816" y="159"/>
                    </a:cubicBezTo>
                    <a:cubicBezTo>
                      <a:pt x="848" y="151"/>
                      <a:pt x="873" y="130"/>
                      <a:pt x="865" y="94"/>
                    </a:cubicBezTo>
                    <a:cubicBezTo>
                      <a:pt x="860" y="74"/>
                      <a:pt x="846" y="62"/>
                      <a:pt x="807" y="63"/>
                    </a:cubicBezTo>
                    <a:cubicBezTo>
                      <a:pt x="790" y="63"/>
                      <a:pt x="784" y="59"/>
                      <a:pt x="783" y="54"/>
                    </a:cubicBezTo>
                    <a:cubicBezTo>
                      <a:pt x="780" y="44"/>
                      <a:pt x="785" y="36"/>
                      <a:pt x="803" y="32"/>
                    </a:cubicBezTo>
                    <a:cubicBezTo>
                      <a:pt x="811" y="30"/>
                      <a:pt x="825" y="29"/>
                      <a:pt x="835" y="30"/>
                    </a:cubicBezTo>
                    <a:cubicBezTo>
                      <a:pt x="839" y="1"/>
                      <a:pt x="839" y="1"/>
                      <a:pt x="839" y="1"/>
                    </a:cubicBezTo>
                    <a:cubicBezTo>
                      <a:pt x="833" y="0"/>
                      <a:pt x="826" y="0"/>
                      <a:pt x="820" y="0"/>
                    </a:cubicBezTo>
                    <a:cubicBezTo>
                      <a:pt x="803" y="4"/>
                      <a:pt x="786" y="8"/>
                      <a:pt x="770" y="12"/>
                    </a:cubicBezTo>
                    <a:cubicBezTo>
                      <a:pt x="752" y="23"/>
                      <a:pt x="738" y="40"/>
                      <a:pt x="744" y="63"/>
                    </a:cubicBezTo>
                    <a:close/>
                    <a:moveTo>
                      <a:pt x="421" y="370"/>
                    </a:moveTo>
                    <a:cubicBezTo>
                      <a:pt x="353" y="299"/>
                      <a:pt x="353" y="299"/>
                      <a:pt x="353" y="299"/>
                    </a:cubicBezTo>
                    <a:cubicBezTo>
                      <a:pt x="461" y="334"/>
                      <a:pt x="461" y="334"/>
                      <a:pt x="461" y="334"/>
                    </a:cubicBezTo>
                    <a:cubicBezTo>
                      <a:pt x="471" y="326"/>
                      <a:pt x="481" y="317"/>
                      <a:pt x="492" y="309"/>
                    </a:cubicBezTo>
                    <a:cubicBezTo>
                      <a:pt x="404" y="192"/>
                      <a:pt x="404" y="192"/>
                      <a:pt x="404" y="192"/>
                    </a:cubicBezTo>
                    <a:cubicBezTo>
                      <a:pt x="394" y="199"/>
                      <a:pt x="384" y="207"/>
                      <a:pt x="374" y="215"/>
                    </a:cubicBezTo>
                    <a:cubicBezTo>
                      <a:pt x="435" y="290"/>
                      <a:pt x="435" y="290"/>
                      <a:pt x="435" y="290"/>
                    </a:cubicBezTo>
                    <a:cubicBezTo>
                      <a:pt x="329" y="255"/>
                      <a:pt x="329" y="255"/>
                      <a:pt x="329" y="255"/>
                    </a:cubicBezTo>
                    <a:cubicBezTo>
                      <a:pt x="317" y="266"/>
                      <a:pt x="305" y="278"/>
                      <a:pt x="293" y="290"/>
                    </a:cubicBezTo>
                    <a:cubicBezTo>
                      <a:pt x="398" y="392"/>
                      <a:pt x="398" y="392"/>
                      <a:pt x="398" y="392"/>
                    </a:cubicBezTo>
                    <a:cubicBezTo>
                      <a:pt x="406" y="385"/>
                      <a:pt x="413" y="377"/>
                      <a:pt x="421" y="370"/>
                    </a:cubicBezTo>
                    <a:close/>
                    <a:moveTo>
                      <a:pt x="212" y="447"/>
                    </a:moveTo>
                    <a:cubicBezTo>
                      <a:pt x="201" y="464"/>
                      <a:pt x="205" y="487"/>
                      <a:pt x="222" y="499"/>
                    </a:cubicBezTo>
                    <a:cubicBezTo>
                      <a:pt x="239" y="510"/>
                      <a:pt x="262" y="506"/>
                      <a:pt x="274" y="489"/>
                    </a:cubicBezTo>
                    <a:cubicBezTo>
                      <a:pt x="286" y="472"/>
                      <a:pt x="281" y="449"/>
                      <a:pt x="264" y="437"/>
                    </a:cubicBezTo>
                    <a:cubicBezTo>
                      <a:pt x="247" y="425"/>
                      <a:pt x="224" y="430"/>
                      <a:pt x="212" y="447"/>
                    </a:cubicBezTo>
                    <a:close/>
                    <a:moveTo>
                      <a:pt x="1033" y="16"/>
                    </a:moveTo>
                    <a:cubicBezTo>
                      <a:pt x="1013" y="16"/>
                      <a:pt x="996" y="32"/>
                      <a:pt x="996" y="53"/>
                    </a:cubicBezTo>
                    <a:cubicBezTo>
                      <a:pt x="996" y="74"/>
                      <a:pt x="1013" y="90"/>
                      <a:pt x="1033" y="90"/>
                    </a:cubicBezTo>
                    <a:cubicBezTo>
                      <a:pt x="1054" y="90"/>
                      <a:pt x="1071" y="74"/>
                      <a:pt x="1071" y="53"/>
                    </a:cubicBezTo>
                    <a:cubicBezTo>
                      <a:pt x="1071" y="32"/>
                      <a:pt x="1054" y="16"/>
                      <a:pt x="103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[Title (max. 2 lines)]</a:t>
            </a:r>
          </a:p>
        </p:txBody>
      </p:sp>
      <p:sp>
        <p:nvSpPr>
          <p:cNvPr id="9" name="Tijdelijke aanduiding voor tekst 8"/>
          <p:cNvSpPr>
            <a:spLocks noGrp="1"/>
          </p:cNvSpPr>
          <p:nvPr userDrawn="1"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[Job description]</a:t>
            </a:r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[Name]</a:t>
            </a:r>
          </a:p>
        </p:txBody>
      </p: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4" name="Freeform 57"/>
          <p:cNvSpPr>
            <a:spLocks noEditPoints="1"/>
          </p:cNvSpPr>
          <p:nvPr userDrawn="1"/>
        </p:nvSpPr>
        <p:spPr bwMode="auto">
          <a:xfrm>
            <a:off x="3630612" y="3324225"/>
            <a:ext cx="1882775" cy="209550"/>
          </a:xfrm>
          <a:custGeom>
            <a:avLst/>
            <a:gdLst>
              <a:gd name="T0" fmla="*/ 3083 w 5938"/>
              <a:gd name="T1" fmla="*/ 304 h 658"/>
              <a:gd name="T2" fmla="*/ 2597 w 5938"/>
              <a:gd name="T3" fmla="*/ 32 h 658"/>
              <a:gd name="T4" fmla="*/ 2895 w 5938"/>
              <a:gd name="T5" fmla="*/ 449 h 658"/>
              <a:gd name="T6" fmla="*/ 3522 w 5938"/>
              <a:gd name="T7" fmla="*/ 421 h 658"/>
              <a:gd name="T8" fmla="*/ 3433 w 5938"/>
              <a:gd name="T9" fmla="*/ 317 h 658"/>
              <a:gd name="T10" fmla="*/ 3359 w 5938"/>
              <a:gd name="T11" fmla="*/ 488 h 658"/>
              <a:gd name="T12" fmla="*/ 3186 w 5938"/>
              <a:gd name="T13" fmla="*/ 237 h 658"/>
              <a:gd name="T14" fmla="*/ 3445 w 5938"/>
              <a:gd name="T15" fmla="*/ 180 h 658"/>
              <a:gd name="T16" fmla="*/ 3598 w 5938"/>
              <a:gd name="T17" fmla="*/ 464 h 658"/>
              <a:gd name="T18" fmla="*/ 3716 w 5938"/>
              <a:gd name="T19" fmla="*/ 172 h 658"/>
              <a:gd name="T20" fmla="*/ 3681 w 5938"/>
              <a:gd name="T21" fmla="*/ 106 h 658"/>
              <a:gd name="T22" fmla="*/ 3968 w 5938"/>
              <a:gd name="T23" fmla="*/ 212 h 658"/>
              <a:gd name="T24" fmla="*/ 4012 w 5938"/>
              <a:gd name="T25" fmla="*/ 188 h 658"/>
              <a:gd name="T26" fmla="*/ 3838 w 5938"/>
              <a:gd name="T27" fmla="*/ 257 h 658"/>
              <a:gd name="T28" fmla="*/ 4319 w 5938"/>
              <a:gd name="T29" fmla="*/ 180 h 658"/>
              <a:gd name="T30" fmla="*/ 4436 w 5938"/>
              <a:gd name="T31" fmla="*/ 389 h 658"/>
              <a:gd name="T32" fmla="*/ 4703 w 5938"/>
              <a:gd name="T33" fmla="*/ 488 h 658"/>
              <a:gd name="T34" fmla="*/ 4519 w 5938"/>
              <a:gd name="T35" fmla="*/ 244 h 658"/>
              <a:gd name="T36" fmla="*/ 4636 w 5938"/>
              <a:gd name="T37" fmla="*/ 254 h 658"/>
              <a:gd name="T38" fmla="*/ 4634 w 5938"/>
              <a:gd name="T39" fmla="*/ 296 h 658"/>
              <a:gd name="T40" fmla="*/ 4842 w 5938"/>
              <a:gd name="T41" fmla="*/ 401 h 658"/>
              <a:gd name="T42" fmla="*/ 5017 w 5938"/>
              <a:gd name="T43" fmla="*/ 274 h 658"/>
              <a:gd name="T44" fmla="*/ 4863 w 5938"/>
              <a:gd name="T45" fmla="*/ 485 h 658"/>
              <a:gd name="T46" fmla="*/ 5074 w 5938"/>
              <a:gd name="T47" fmla="*/ 464 h 658"/>
              <a:gd name="T48" fmla="*/ 5074 w 5938"/>
              <a:gd name="T49" fmla="*/ 214 h 658"/>
              <a:gd name="T50" fmla="*/ 5223 w 5938"/>
              <a:gd name="T51" fmla="*/ 56 h 658"/>
              <a:gd name="T52" fmla="*/ 5456 w 5938"/>
              <a:gd name="T53" fmla="*/ 445 h 658"/>
              <a:gd name="T54" fmla="*/ 5294 w 5938"/>
              <a:gd name="T55" fmla="*/ 229 h 658"/>
              <a:gd name="T56" fmla="*/ 5508 w 5938"/>
              <a:gd name="T57" fmla="*/ 229 h 658"/>
              <a:gd name="T58" fmla="*/ 5753 w 5938"/>
              <a:gd name="T59" fmla="*/ 188 h 658"/>
              <a:gd name="T60" fmla="*/ 5802 w 5938"/>
              <a:gd name="T61" fmla="*/ 188 h 658"/>
              <a:gd name="T62" fmla="*/ 5598 w 5938"/>
              <a:gd name="T63" fmla="*/ 617 h 658"/>
              <a:gd name="T64" fmla="*/ 552 w 5938"/>
              <a:gd name="T65" fmla="*/ 34 h 658"/>
              <a:gd name="T66" fmla="*/ 63 w 5938"/>
              <a:gd name="T67" fmla="*/ 328 h 658"/>
              <a:gd name="T68" fmla="*/ 227 w 5938"/>
              <a:gd name="T69" fmla="*/ 62 h 658"/>
              <a:gd name="T70" fmla="*/ 437 w 5938"/>
              <a:gd name="T71" fmla="*/ 137 h 658"/>
              <a:gd name="T72" fmla="*/ 756 w 5938"/>
              <a:gd name="T73" fmla="*/ 407 h 658"/>
              <a:gd name="T74" fmla="*/ 540 w 5938"/>
              <a:gd name="T75" fmla="*/ 210 h 658"/>
              <a:gd name="T76" fmla="*/ 667 w 5938"/>
              <a:gd name="T77" fmla="*/ 229 h 658"/>
              <a:gd name="T78" fmla="*/ 845 w 5938"/>
              <a:gd name="T79" fmla="*/ 412 h 658"/>
              <a:gd name="T80" fmla="*/ 934 w 5938"/>
              <a:gd name="T81" fmla="*/ 173 h 658"/>
              <a:gd name="T82" fmla="*/ 1035 w 5938"/>
              <a:gd name="T83" fmla="*/ 281 h 658"/>
              <a:gd name="T84" fmla="*/ 1001 w 5938"/>
              <a:gd name="T85" fmla="*/ 485 h 658"/>
              <a:gd name="T86" fmla="*/ 1392 w 5938"/>
              <a:gd name="T87" fmla="*/ 313 h 658"/>
              <a:gd name="T88" fmla="*/ 1292 w 5938"/>
              <a:gd name="T89" fmla="*/ 306 h 658"/>
              <a:gd name="T90" fmla="*/ 1436 w 5938"/>
              <a:gd name="T91" fmla="*/ 350 h 658"/>
              <a:gd name="T92" fmla="*/ 1622 w 5938"/>
              <a:gd name="T93" fmla="*/ 456 h 658"/>
              <a:gd name="T94" fmla="*/ 1939 w 5938"/>
              <a:gd name="T95" fmla="*/ 485 h 658"/>
              <a:gd name="T96" fmla="*/ 1782 w 5938"/>
              <a:gd name="T97" fmla="*/ 59 h 658"/>
              <a:gd name="T98" fmla="*/ 2024 w 5938"/>
              <a:gd name="T99" fmla="*/ 181 h 658"/>
              <a:gd name="T100" fmla="*/ 1972 w 5938"/>
              <a:gd name="T101" fmla="*/ 485 h 658"/>
              <a:gd name="T102" fmla="*/ 1894 w 5938"/>
              <a:gd name="T103" fmla="*/ 263 h 658"/>
              <a:gd name="T104" fmla="*/ 2295 w 5938"/>
              <a:gd name="T105" fmla="*/ 493 h 658"/>
              <a:gd name="T106" fmla="*/ 2302 w 5938"/>
              <a:gd name="T107" fmla="*/ 99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938" h="658">
                <a:moveTo>
                  <a:pt x="2966" y="32"/>
                </a:moveTo>
                <a:cubicBezTo>
                  <a:pt x="3155" y="32"/>
                  <a:pt x="3155" y="32"/>
                  <a:pt x="3155" y="32"/>
                </a:cubicBezTo>
                <a:cubicBezTo>
                  <a:pt x="3155" y="60"/>
                  <a:pt x="3155" y="60"/>
                  <a:pt x="3155" y="60"/>
                </a:cubicBezTo>
                <a:cubicBezTo>
                  <a:pt x="3150" y="60"/>
                  <a:pt x="3150" y="60"/>
                  <a:pt x="3150" y="60"/>
                </a:cubicBezTo>
                <a:cubicBezTo>
                  <a:pt x="3092" y="60"/>
                  <a:pt x="3083" y="86"/>
                  <a:pt x="3083" y="121"/>
                </a:cubicBezTo>
                <a:cubicBezTo>
                  <a:pt x="3083" y="304"/>
                  <a:pt x="3083" y="304"/>
                  <a:pt x="3083" y="304"/>
                </a:cubicBezTo>
                <a:cubicBezTo>
                  <a:pt x="3083" y="467"/>
                  <a:pt x="2964" y="498"/>
                  <a:pt x="2877" y="498"/>
                </a:cubicBezTo>
                <a:cubicBezTo>
                  <a:pt x="2745" y="498"/>
                  <a:pt x="2661" y="441"/>
                  <a:pt x="2661" y="328"/>
                </a:cubicBezTo>
                <a:cubicBezTo>
                  <a:pt x="2661" y="110"/>
                  <a:pt x="2661" y="110"/>
                  <a:pt x="2661" y="110"/>
                </a:cubicBezTo>
                <a:cubicBezTo>
                  <a:pt x="2661" y="73"/>
                  <a:pt x="2651" y="60"/>
                  <a:pt x="2610" y="60"/>
                </a:cubicBezTo>
                <a:cubicBezTo>
                  <a:pt x="2597" y="60"/>
                  <a:pt x="2597" y="60"/>
                  <a:pt x="2597" y="60"/>
                </a:cubicBezTo>
                <a:cubicBezTo>
                  <a:pt x="2597" y="32"/>
                  <a:pt x="2597" y="32"/>
                  <a:pt x="2597" y="32"/>
                </a:cubicBezTo>
                <a:cubicBezTo>
                  <a:pt x="2827" y="32"/>
                  <a:pt x="2827" y="32"/>
                  <a:pt x="2827" y="32"/>
                </a:cubicBezTo>
                <a:cubicBezTo>
                  <a:pt x="2827" y="60"/>
                  <a:pt x="2827" y="60"/>
                  <a:pt x="2827" y="60"/>
                </a:cubicBezTo>
                <a:cubicBezTo>
                  <a:pt x="2814" y="60"/>
                  <a:pt x="2814" y="60"/>
                  <a:pt x="2814" y="60"/>
                </a:cubicBezTo>
                <a:cubicBezTo>
                  <a:pt x="2784" y="60"/>
                  <a:pt x="2762" y="74"/>
                  <a:pt x="2762" y="110"/>
                </a:cubicBezTo>
                <a:cubicBezTo>
                  <a:pt x="2762" y="328"/>
                  <a:pt x="2762" y="328"/>
                  <a:pt x="2762" y="328"/>
                </a:cubicBezTo>
                <a:cubicBezTo>
                  <a:pt x="2762" y="418"/>
                  <a:pt x="2828" y="449"/>
                  <a:pt x="2895" y="449"/>
                </a:cubicBezTo>
                <a:cubicBezTo>
                  <a:pt x="2991" y="449"/>
                  <a:pt x="3039" y="394"/>
                  <a:pt x="3039" y="314"/>
                </a:cubicBezTo>
                <a:cubicBezTo>
                  <a:pt x="3039" y="136"/>
                  <a:pt x="3039" y="136"/>
                  <a:pt x="3039" y="136"/>
                </a:cubicBezTo>
                <a:cubicBezTo>
                  <a:pt x="3039" y="84"/>
                  <a:pt x="3024" y="60"/>
                  <a:pt x="2979" y="60"/>
                </a:cubicBezTo>
                <a:cubicBezTo>
                  <a:pt x="2966" y="60"/>
                  <a:pt x="2966" y="60"/>
                  <a:pt x="2966" y="60"/>
                </a:cubicBezTo>
                <a:lnTo>
                  <a:pt x="2966" y="32"/>
                </a:lnTo>
                <a:close/>
                <a:moveTo>
                  <a:pt x="3522" y="421"/>
                </a:moveTo>
                <a:cubicBezTo>
                  <a:pt x="3522" y="457"/>
                  <a:pt x="3535" y="464"/>
                  <a:pt x="3564" y="464"/>
                </a:cubicBezTo>
                <a:cubicBezTo>
                  <a:pt x="3564" y="488"/>
                  <a:pt x="3564" y="488"/>
                  <a:pt x="3564" y="488"/>
                </a:cubicBezTo>
                <a:cubicBezTo>
                  <a:pt x="3391" y="488"/>
                  <a:pt x="3391" y="488"/>
                  <a:pt x="3391" y="488"/>
                </a:cubicBezTo>
                <a:cubicBezTo>
                  <a:pt x="3391" y="464"/>
                  <a:pt x="3391" y="464"/>
                  <a:pt x="3391" y="464"/>
                </a:cubicBezTo>
                <a:cubicBezTo>
                  <a:pt x="3421" y="462"/>
                  <a:pt x="3433" y="441"/>
                  <a:pt x="3433" y="381"/>
                </a:cubicBezTo>
                <a:cubicBezTo>
                  <a:pt x="3433" y="317"/>
                  <a:pt x="3433" y="317"/>
                  <a:pt x="3433" y="317"/>
                </a:cubicBezTo>
                <a:cubicBezTo>
                  <a:pt x="3433" y="259"/>
                  <a:pt x="3417" y="236"/>
                  <a:pt x="3387" y="236"/>
                </a:cubicBezTo>
                <a:cubicBezTo>
                  <a:pt x="3364" y="236"/>
                  <a:pt x="3340" y="247"/>
                  <a:pt x="3309" y="268"/>
                </a:cubicBezTo>
                <a:cubicBezTo>
                  <a:pt x="3309" y="417"/>
                  <a:pt x="3309" y="417"/>
                  <a:pt x="3309" y="417"/>
                </a:cubicBezTo>
                <a:cubicBezTo>
                  <a:pt x="3309" y="450"/>
                  <a:pt x="3323" y="464"/>
                  <a:pt x="3353" y="464"/>
                </a:cubicBezTo>
                <a:cubicBezTo>
                  <a:pt x="3359" y="464"/>
                  <a:pt x="3359" y="464"/>
                  <a:pt x="3359" y="464"/>
                </a:cubicBezTo>
                <a:cubicBezTo>
                  <a:pt x="3359" y="488"/>
                  <a:pt x="3359" y="488"/>
                  <a:pt x="3359" y="488"/>
                </a:cubicBezTo>
                <a:cubicBezTo>
                  <a:pt x="3174" y="488"/>
                  <a:pt x="3174" y="488"/>
                  <a:pt x="3174" y="488"/>
                </a:cubicBezTo>
                <a:cubicBezTo>
                  <a:pt x="3174" y="464"/>
                  <a:pt x="3174" y="464"/>
                  <a:pt x="3174" y="464"/>
                </a:cubicBezTo>
                <a:cubicBezTo>
                  <a:pt x="3178" y="464"/>
                  <a:pt x="3178" y="464"/>
                  <a:pt x="3178" y="464"/>
                </a:cubicBezTo>
                <a:cubicBezTo>
                  <a:pt x="3209" y="464"/>
                  <a:pt x="3220" y="451"/>
                  <a:pt x="3220" y="413"/>
                </a:cubicBezTo>
                <a:cubicBezTo>
                  <a:pt x="3220" y="270"/>
                  <a:pt x="3220" y="270"/>
                  <a:pt x="3220" y="270"/>
                </a:cubicBezTo>
                <a:cubicBezTo>
                  <a:pt x="3220" y="254"/>
                  <a:pt x="3211" y="244"/>
                  <a:pt x="3186" y="237"/>
                </a:cubicBezTo>
                <a:cubicBezTo>
                  <a:pt x="3170" y="232"/>
                  <a:pt x="3170" y="232"/>
                  <a:pt x="3170" y="232"/>
                </a:cubicBezTo>
                <a:cubicBezTo>
                  <a:pt x="3170" y="215"/>
                  <a:pt x="3170" y="215"/>
                  <a:pt x="3170" y="215"/>
                </a:cubicBezTo>
                <a:cubicBezTo>
                  <a:pt x="3296" y="172"/>
                  <a:pt x="3296" y="172"/>
                  <a:pt x="3296" y="172"/>
                </a:cubicBezTo>
                <a:cubicBezTo>
                  <a:pt x="3309" y="172"/>
                  <a:pt x="3309" y="172"/>
                  <a:pt x="3309" y="172"/>
                </a:cubicBezTo>
                <a:cubicBezTo>
                  <a:pt x="3309" y="238"/>
                  <a:pt x="3309" y="238"/>
                  <a:pt x="3309" y="238"/>
                </a:cubicBezTo>
                <a:cubicBezTo>
                  <a:pt x="3363" y="202"/>
                  <a:pt x="3410" y="180"/>
                  <a:pt x="3445" y="180"/>
                </a:cubicBezTo>
                <a:cubicBezTo>
                  <a:pt x="3499" y="180"/>
                  <a:pt x="3522" y="219"/>
                  <a:pt x="3522" y="306"/>
                </a:cubicBezTo>
                <a:lnTo>
                  <a:pt x="3522" y="421"/>
                </a:lnTo>
                <a:close/>
                <a:moveTo>
                  <a:pt x="3774" y="488"/>
                </a:moveTo>
                <a:cubicBezTo>
                  <a:pt x="3590" y="488"/>
                  <a:pt x="3590" y="488"/>
                  <a:pt x="3590" y="488"/>
                </a:cubicBezTo>
                <a:cubicBezTo>
                  <a:pt x="3590" y="464"/>
                  <a:pt x="3590" y="464"/>
                  <a:pt x="3590" y="464"/>
                </a:cubicBezTo>
                <a:cubicBezTo>
                  <a:pt x="3598" y="464"/>
                  <a:pt x="3598" y="464"/>
                  <a:pt x="3598" y="464"/>
                </a:cubicBezTo>
                <a:cubicBezTo>
                  <a:pt x="3628" y="464"/>
                  <a:pt x="3639" y="451"/>
                  <a:pt x="3639" y="413"/>
                </a:cubicBezTo>
                <a:cubicBezTo>
                  <a:pt x="3639" y="272"/>
                  <a:pt x="3639" y="272"/>
                  <a:pt x="3639" y="272"/>
                </a:cubicBezTo>
                <a:cubicBezTo>
                  <a:pt x="3639" y="253"/>
                  <a:pt x="3635" y="248"/>
                  <a:pt x="3614" y="240"/>
                </a:cubicBezTo>
                <a:cubicBezTo>
                  <a:pt x="3590" y="232"/>
                  <a:pt x="3590" y="232"/>
                  <a:pt x="3590" y="232"/>
                </a:cubicBezTo>
                <a:cubicBezTo>
                  <a:pt x="3590" y="214"/>
                  <a:pt x="3590" y="214"/>
                  <a:pt x="3590" y="214"/>
                </a:cubicBezTo>
                <a:cubicBezTo>
                  <a:pt x="3716" y="172"/>
                  <a:pt x="3716" y="172"/>
                  <a:pt x="3716" y="172"/>
                </a:cubicBezTo>
                <a:cubicBezTo>
                  <a:pt x="3729" y="172"/>
                  <a:pt x="3729" y="172"/>
                  <a:pt x="3729" y="172"/>
                </a:cubicBezTo>
                <a:cubicBezTo>
                  <a:pt x="3729" y="418"/>
                  <a:pt x="3729" y="418"/>
                  <a:pt x="3729" y="418"/>
                </a:cubicBezTo>
                <a:cubicBezTo>
                  <a:pt x="3729" y="448"/>
                  <a:pt x="3741" y="464"/>
                  <a:pt x="3774" y="464"/>
                </a:cubicBezTo>
                <a:lnTo>
                  <a:pt x="3774" y="488"/>
                </a:lnTo>
                <a:close/>
                <a:moveTo>
                  <a:pt x="3739" y="56"/>
                </a:moveTo>
                <a:cubicBezTo>
                  <a:pt x="3739" y="85"/>
                  <a:pt x="3711" y="106"/>
                  <a:pt x="3681" y="106"/>
                </a:cubicBezTo>
                <a:cubicBezTo>
                  <a:pt x="3647" y="106"/>
                  <a:pt x="3623" y="84"/>
                  <a:pt x="3623" y="56"/>
                </a:cubicBezTo>
                <a:cubicBezTo>
                  <a:pt x="3623" y="29"/>
                  <a:pt x="3650" y="6"/>
                  <a:pt x="3681" y="6"/>
                </a:cubicBezTo>
                <a:cubicBezTo>
                  <a:pt x="3715" y="6"/>
                  <a:pt x="3739" y="28"/>
                  <a:pt x="3739" y="56"/>
                </a:cubicBezTo>
                <a:close/>
                <a:moveTo>
                  <a:pt x="3782" y="188"/>
                </a:moveTo>
                <a:cubicBezTo>
                  <a:pt x="3968" y="188"/>
                  <a:pt x="3968" y="188"/>
                  <a:pt x="3968" y="188"/>
                </a:cubicBezTo>
                <a:cubicBezTo>
                  <a:pt x="3968" y="212"/>
                  <a:pt x="3968" y="212"/>
                  <a:pt x="3968" y="212"/>
                </a:cubicBezTo>
                <a:cubicBezTo>
                  <a:pt x="3942" y="212"/>
                  <a:pt x="3942" y="212"/>
                  <a:pt x="3942" y="212"/>
                </a:cubicBezTo>
                <a:cubicBezTo>
                  <a:pt x="3927" y="212"/>
                  <a:pt x="3920" y="226"/>
                  <a:pt x="3933" y="253"/>
                </a:cubicBezTo>
                <a:cubicBezTo>
                  <a:pt x="3998" y="399"/>
                  <a:pt x="3998" y="399"/>
                  <a:pt x="3998" y="399"/>
                </a:cubicBezTo>
                <a:cubicBezTo>
                  <a:pt x="4055" y="270"/>
                  <a:pt x="4055" y="270"/>
                  <a:pt x="4055" y="270"/>
                </a:cubicBezTo>
                <a:cubicBezTo>
                  <a:pt x="4072" y="232"/>
                  <a:pt x="4063" y="217"/>
                  <a:pt x="4012" y="212"/>
                </a:cubicBezTo>
                <a:cubicBezTo>
                  <a:pt x="4012" y="188"/>
                  <a:pt x="4012" y="188"/>
                  <a:pt x="4012" y="188"/>
                </a:cubicBezTo>
                <a:cubicBezTo>
                  <a:pt x="4158" y="188"/>
                  <a:pt x="4158" y="188"/>
                  <a:pt x="4158" y="188"/>
                </a:cubicBezTo>
                <a:cubicBezTo>
                  <a:pt x="4158" y="212"/>
                  <a:pt x="4158" y="212"/>
                  <a:pt x="4158" y="212"/>
                </a:cubicBezTo>
                <a:cubicBezTo>
                  <a:pt x="4120" y="216"/>
                  <a:pt x="4110" y="225"/>
                  <a:pt x="4096" y="256"/>
                </a:cubicBezTo>
                <a:cubicBezTo>
                  <a:pt x="3991" y="493"/>
                  <a:pt x="3991" y="493"/>
                  <a:pt x="3991" y="493"/>
                </a:cubicBezTo>
                <a:cubicBezTo>
                  <a:pt x="3947" y="493"/>
                  <a:pt x="3947" y="493"/>
                  <a:pt x="3947" y="493"/>
                </a:cubicBezTo>
                <a:cubicBezTo>
                  <a:pt x="3838" y="257"/>
                  <a:pt x="3838" y="257"/>
                  <a:pt x="3838" y="257"/>
                </a:cubicBezTo>
                <a:cubicBezTo>
                  <a:pt x="3824" y="227"/>
                  <a:pt x="3814" y="216"/>
                  <a:pt x="3782" y="212"/>
                </a:cubicBezTo>
                <a:lnTo>
                  <a:pt x="3782" y="188"/>
                </a:lnTo>
                <a:close/>
                <a:moveTo>
                  <a:pt x="4453" y="402"/>
                </a:moveTo>
                <a:cubicBezTo>
                  <a:pt x="4412" y="460"/>
                  <a:pt x="4353" y="496"/>
                  <a:pt x="4296" y="496"/>
                </a:cubicBezTo>
                <a:cubicBezTo>
                  <a:pt x="4217" y="496"/>
                  <a:pt x="4162" y="434"/>
                  <a:pt x="4162" y="345"/>
                </a:cubicBezTo>
                <a:cubicBezTo>
                  <a:pt x="4162" y="249"/>
                  <a:pt x="4228" y="180"/>
                  <a:pt x="4319" y="180"/>
                </a:cubicBezTo>
                <a:cubicBezTo>
                  <a:pt x="4358" y="180"/>
                  <a:pt x="4389" y="193"/>
                  <a:pt x="4412" y="216"/>
                </a:cubicBezTo>
                <a:cubicBezTo>
                  <a:pt x="4455" y="259"/>
                  <a:pt x="4434" y="300"/>
                  <a:pt x="4460" y="313"/>
                </a:cubicBezTo>
                <a:cubicBezTo>
                  <a:pt x="4460" y="334"/>
                  <a:pt x="4460" y="334"/>
                  <a:pt x="4460" y="334"/>
                </a:cubicBezTo>
                <a:cubicBezTo>
                  <a:pt x="4257" y="334"/>
                  <a:pt x="4257" y="334"/>
                  <a:pt x="4257" y="334"/>
                </a:cubicBezTo>
                <a:cubicBezTo>
                  <a:pt x="4263" y="395"/>
                  <a:pt x="4304" y="441"/>
                  <a:pt x="4347" y="441"/>
                </a:cubicBezTo>
                <a:cubicBezTo>
                  <a:pt x="4374" y="441"/>
                  <a:pt x="4401" y="426"/>
                  <a:pt x="4436" y="389"/>
                </a:cubicBezTo>
                <a:lnTo>
                  <a:pt x="4453" y="402"/>
                </a:lnTo>
                <a:close/>
                <a:moveTo>
                  <a:pt x="4359" y="306"/>
                </a:moveTo>
                <a:cubicBezTo>
                  <a:pt x="4358" y="249"/>
                  <a:pt x="4338" y="215"/>
                  <a:pt x="4307" y="215"/>
                </a:cubicBezTo>
                <a:cubicBezTo>
                  <a:pt x="4277" y="215"/>
                  <a:pt x="4250" y="254"/>
                  <a:pt x="4255" y="306"/>
                </a:cubicBezTo>
                <a:lnTo>
                  <a:pt x="4359" y="306"/>
                </a:lnTo>
                <a:close/>
                <a:moveTo>
                  <a:pt x="4703" y="488"/>
                </a:moveTo>
                <a:cubicBezTo>
                  <a:pt x="4499" y="488"/>
                  <a:pt x="4499" y="488"/>
                  <a:pt x="4499" y="488"/>
                </a:cubicBezTo>
                <a:cubicBezTo>
                  <a:pt x="4499" y="464"/>
                  <a:pt x="4499" y="464"/>
                  <a:pt x="4499" y="464"/>
                </a:cubicBezTo>
                <a:cubicBezTo>
                  <a:pt x="4504" y="464"/>
                  <a:pt x="4504" y="464"/>
                  <a:pt x="4504" y="464"/>
                </a:cubicBezTo>
                <a:cubicBezTo>
                  <a:pt x="4534" y="464"/>
                  <a:pt x="4545" y="451"/>
                  <a:pt x="4545" y="413"/>
                </a:cubicBezTo>
                <a:cubicBezTo>
                  <a:pt x="4545" y="293"/>
                  <a:pt x="4545" y="293"/>
                  <a:pt x="4545" y="293"/>
                </a:cubicBezTo>
                <a:cubicBezTo>
                  <a:pt x="4545" y="260"/>
                  <a:pt x="4541" y="253"/>
                  <a:pt x="4519" y="244"/>
                </a:cubicBezTo>
                <a:cubicBezTo>
                  <a:pt x="4499" y="236"/>
                  <a:pt x="4499" y="236"/>
                  <a:pt x="4499" y="236"/>
                </a:cubicBezTo>
                <a:cubicBezTo>
                  <a:pt x="4499" y="218"/>
                  <a:pt x="4499" y="218"/>
                  <a:pt x="4499" y="218"/>
                </a:cubicBezTo>
                <a:cubicBezTo>
                  <a:pt x="4619" y="172"/>
                  <a:pt x="4619" y="172"/>
                  <a:pt x="4619" y="172"/>
                </a:cubicBezTo>
                <a:cubicBezTo>
                  <a:pt x="4634" y="172"/>
                  <a:pt x="4634" y="172"/>
                  <a:pt x="4634" y="172"/>
                </a:cubicBezTo>
                <a:cubicBezTo>
                  <a:pt x="4634" y="254"/>
                  <a:pt x="4634" y="254"/>
                  <a:pt x="4634" y="254"/>
                </a:cubicBezTo>
                <a:cubicBezTo>
                  <a:pt x="4636" y="254"/>
                  <a:pt x="4636" y="254"/>
                  <a:pt x="4636" y="254"/>
                </a:cubicBezTo>
                <a:cubicBezTo>
                  <a:pt x="4663" y="202"/>
                  <a:pt x="4675" y="180"/>
                  <a:pt x="4700" y="180"/>
                </a:cubicBezTo>
                <a:cubicBezTo>
                  <a:pt x="4705" y="180"/>
                  <a:pt x="4711" y="181"/>
                  <a:pt x="4714" y="183"/>
                </a:cubicBezTo>
                <a:cubicBezTo>
                  <a:pt x="4772" y="204"/>
                  <a:pt x="4772" y="204"/>
                  <a:pt x="4772" y="204"/>
                </a:cubicBezTo>
                <a:cubicBezTo>
                  <a:pt x="4763" y="235"/>
                  <a:pt x="4752" y="261"/>
                  <a:pt x="4737" y="282"/>
                </a:cubicBezTo>
                <a:cubicBezTo>
                  <a:pt x="4714" y="273"/>
                  <a:pt x="4687" y="263"/>
                  <a:pt x="4678" y="263"/>
                </a:cubicBezTo>
                <a:cubicBezTo>
                  <a:pt x="4663" y="263"/>
                  <a:pt x="4651" y="273"/>
                  <a:pt x="4634" y="296"/>
                </a:cubicBezTo>
                <a:cubicBezTo>
                  <a:pt x="4634" y="415"/>
                  <a:pt x="4634" y="415"/>
                  <a:pt x="4634" y="415"/>
                </a:cubicBezTo>
                <a:cubicBezTo>
                  <a:pt x="4634" y="450"/>
                  <a:pt x="4645" y="464"/>
                  <a:pt x="4684" y="464"/>
                </a:cubicBezTo>
                <a:cubicBezTo>
                  <a:pt x="4703" y="464"/>
                  <a:pt x="4703" y="464"/>
                  <a:pt x="4703" y="464"/>
                </a:cubicBezTo>
                <a:lnTo>
                  <a:pt x="4703" y="488"/>
                </a:lnTo>
                <a:close/>
                <a:moveTo>
                  <a:pt x="4819" y="401"/>
                </a:moveTo>
                <a:cubicBezTo>
                  <a:pt x="4842" y="401"/>
                  <a:pt x="4842" y="401"/>
                  <a:pt x="4842" y="401"/>
                </a:cubicBezTo>
                <a:cubicBezTo>
                  <a:pt x="4854" y="442"/>
                  <a:pt x="4887" y="464"/>
                  <a:pt x="4918" y="464"/>
                </a:cubicBezTo>
                <a:cubicBezTo>
                  <a:pt x="4939" y="464"/>
                  <a:pt x="4956" y="449"/>
                  <a:pt x="4956" y="430"/>
                </a:cubicBezTo>
                <a:cubicBezTo>
                  <a:pt x="4956" y="380"/>
                  <a:pt x="4819" y="362"/>
                  <a:pt x="4819" y="273"/>
                </a:cubicBezTo>
                <a:cubicBezTo>
                  <a:pt x="4819" y="218"/>
                  <a:pt x="4865" y="180"/>
                  <a:pt x="4934" y="180"/>
                </a:cubicBezTo>
                <a:cubicBezTo>
                  <a:pt x="4961" y="180"/>
                  <a:pt x="4985" y="185"/>
                  <a:pt x="5016" y="196"/>
                </a:cubicBezTo>
                <a:cubicBezTo>
                  <a:pt x="5017" y="274"/>
                  <a:pt x="5017" y="274"/>
                  <a:pt x="5017" y="274"/>
                </a:cubicBezTo>
                <a:cubicBezTo>
                  <a:pt x="4994" y="274"/>
                  <a:pt x="4994" y="274"/>
                  <a:pt x="4994" y="274"/>
                </a:cubicBezTo>
                <a:cubicBezTo>
                  <a:pt x="4981" y="234"/>
                  <a:pt x="4956" y="212"/>
                  <a:pt x="4925" y="212"/>
                </a:cubicBezTo>
                <a:cubicBezTo>
                  <a:pt x="4906" y="212"/>
                  <a:pt x="4891" y="224"/>
                  <a:pt x="4891" y="240"/>
                </a:cubicBezTo>
                <a:cubicBezTo>
                  <a:pt x="4891" y="300"/>
                  <a:pt x="5036" y="302"/>
                  <a:pt x="5036" y="402"/>
                </a:cubicBezTo>
                <a:cubicBezTo>
                  <a:pt x="5036" y="457"/>
                  <a:pt x="4997" y="495"/>
                  <a:pt x="4940" y="495"/>
                </a:cubicBezTo>
                <a:cubicBezTo>
                  <a:pt x="4890" y="495"/>
                  <a:pt x="4873" y="485"/>
                  <a:pt x="4863" y="485"/>
                </a:cubicBezTo>
                <a:cubicBezTo>
                  <a:pt x="4858" y="485"/>
                  <a:pt x="4854" y="488"/>
                  <a:pt x="4848" y="494"/>
                </a:cubicBezTo>
                <a:cubicBezTo>
                  <a:pt x="4827" y="494"/>
                  <a:pt x="4827" y="494"/>
                  <a:pt x="4827" y="494"/>
                </a:cubicBezTo>
                <a:lnTo>
                  <a:pt x="4819" y="401"/>
                </a:lnTo>
                <a:close/>
                <a:moveTo>
                  <a:pt x="5257" y="488"/>
                </a:moveTo>
                <a:cubicBezTo>
                  <a:pt x="5074" y="488"/>
                  <a:pt x="5074" y="488"/>
                  <a:pt x="5074" y="488"/>
                </a:cubicBezTo>
                <a:cubicBezTo>
                  <a:pt x="5074" y="464"/>
                  <a:pt x="5074" y="464"/>
                  <a:pt x="5074" y="464"/>
                </a:cubicBezTo>
                <a:cubicBezTo>
                  <a:pt x="5082" y="464"/>
                  <a:pt x="5082" y="464"/>
                  <a:pt x="5082" y="464"/>
                </a:cubicBezTo>
                <a:cubicBezTo>
                  <a:pt x="5112" y="464"/>
                  <a:pt x="5123" y="451"/>
                  <a:pt x="5123" y="413"/>
                </a:cubicBezTo>
                <a:cubicBezTo>
                  <a:pt x="5123" y="272"/>
                  <a:pt x="5123" y="272"/>
                  <a:pt x="5123" y="272"/>
                </a:cubicBezTo>
                <a:cubicBezTo>
                  <a:pt x="5123" y="253"/>
                  <a:pt x="5118" y="248"/>
                  <a:pt x="5098" y="240"/>
                </a:cubicBezTo>
                <a:cubicBezTo>
                  <a:pt x="5074" y="232"/>
                  <a:pt x="5074" y="232"/>
                  <a:pt x="5074" y="232"/>
                </a:cubicBezTo>
                <a:cubicBezTo>
                  <a:pt x="5074" y="214"/>
                  <a:pt x="5074" y="214"/>
                  <a:pt x="5074" y="214"/>
                </a:cubicBezTo>
                <a:cubicBezTo>
                  <a:pt x="5199" y="172"/>
                  <a:pt x="5199" y="172"/>
                  <a:pt x="5199" y="172"/>
                </a:cubicBezTo>
                <a:cubicBezTo>
                  <a:pt x="5212" y="172"/>
                  <a:pt x="5212" y="172"/>
                  <a:pt x="5212" y="172"/>
                </a:cubicBezTo>
                <a:cubicBezTo>
                  <a:pt x="5212" y="418"/>
                  <a:pt x="5212" y="418"/>
                  <a:pt x="5212" y="418"/>
                </a:cubicBezTo>
                <a:cubicBezTo>
                  <a:pt x="5212" y="448"/>
                  <a:pt x="5225" y="464"/>
                  <a:pt x="5257" y="464"/>
                </a:cubicBezTo>
                <a:lnTo>
                  <a:pt x="5257" y="488"/>
                </a:lnTo>
                <a:close/>
                <a:moveTo>
                  <a:pt x="5223" y="56"/>
                </a:moveTo>
                <a:cubicBezTo>
                  <a:pt x="5223" y="85"/>
                  <a:pt x="5195" y="106"/>
                  <a:pt x="5165" y="106"/>
                </a:cubicBezTo>
                <a:cubicBezTo>
                  <a:pt x="5131" y="106"/>
                  <a:pt x="5106" y="84"/>
                  <a:pt x="5106" y="56"/>
                </a:cubicBezTo>
                <a:cubicBezTo>
                  <a:pt x="5106" y="29"/>
                  <a:pt x="5134" y="6"/>
                  <a:pt x="5165" y="6"/>
                </a:cubicBezTo>
                <a:cubicBezTo>
                  <a:pt x="5198" y="6"/>
                  <a:pt x="5223" y="28"/>
                  <a:pt x="5223" y="56"/>
                </a:cubicBezTo>
                <a:close/>
                <a:moveTo>
                  <a:pt x="5423" y="406"/>
                </a:moveTo>
                <a:cubicBezTo>
                  <a:pt x="5423" y="433"/>
                  <a:pt x="5435" y="445"/>
                  <a:pt x="5456" y="445"/>
                </a:cubicBezTo>
                <a:cubicBezTo>
                  <a:pt x="5474" y="445"/>
                  <a:pt x="5491" y="434"/>
                  <a:pt x="5512" y="408"/>
                </a:cubicBezTo>
                <a:cubicBezTo>
                  <a:pt x="5522" y="429"/>
                  <a:pt x="5522" y="429"/>
                  <a:pt x="5522" y="429"/>
                </a:cubicBezTo>
                <a:cubicBezTo>
                  <a:pt x="5500" y="469"/>
                  <a:pt x="5456" y="496"/>
                  <a:pt x="5416" y="496"/>
                </a:cubicBezTo>
                <a:cubicBezTo>
                  <a:pt x="5366" y="496"/>
                  <a:pt x="5333" y="468"/>
                  <a:pt x="5333" y="405"/>
                </a:cubicBezTo>
                <a:cubicBezTo>
                  <a:pt x="5333" y="229"/>
                  <a:pt x="5333" y="229"/>
                  <a:pt x="5333" y="229"/>
                </a:cubicBezTo>
                <a:cubicBezTo>
                  <a:pt x="5294" y="229"/>
                  <a:pt x="5294" y="229"/>
                  <a:pt x="5294" y="229"/>
                </a:cubicBezTo>
                <a:cubicBezTo>
                  <a:pt x="5294" y="210"/>
                  <a:pt x="5294" y="210"/>
                  <a:pt x="5294" y="210"/>
                </a:cubicBezTo>
                <a:cubicBezTo>
                  <a:pt x="5338" y="191"/>
                  <a:pt x="5388" y="138"/>
                  <a:pt x="5401" y="97"/>
                </a:cubicBezTo>
                <a:cubicBezTo>
                  <a:pt x="5423" y="97"/>
                  <a:pt x="5423" y="97"/>
                  <a:pt x="5423" y="97"/>
                </a:cubicBezTo>
                <a:cubicBezTo>
                  <a:pt x="5423" y="188"/>
                  <a:pt x="5423" y="188"/>
                  <a:pt x="5423" y="188"/>
                </a:cubicBezTo>
                <a:cubicBezTo>
                  <a:pt x="5519" y="188"/>
                  <a:pt x="5519" y="188"/>
                  <a:pt x="5519" y="188"/>
                </a:cubicBezTo>
                <a:cubicBezTo>
                  <a:pt x="5508" y="229"/>
                  <a:pt x="5508" y="229"/>
                  <a:pt x="5508" y="229"/>
                </a:cubicBezTo>
                <a:cubicBezTo>
                  <a:pt x="5423" y="229"/>
                  <a:pt x="5423" y="229"/>
                  <a:pt x="5423" y="229"/>
                </a:cubicBezTo>
                <a:lnTo>
                  <a:pt x="5423" y="406"/>
                </a:lnTo>
                <a:close/>
                <a:moveTo>
                  <a:pt x="5636" y="279"/>
                </a:moveTo>
                <a:cubicBezTo>
                  <a:pt x="5610" y="226"/>
                  <a:pt x="5598" y="212"/>
                  <a:pt x="5566" y="212"/>
                </a:cubicBezTo>
                <a:cubicBezTo>
                  <a:pt x="5566" y="188"/>
                  <a:pt x="5566" y="188"/>
                  <a:pt x="5566" y="188"/>
                </a:cubicBezTo>
                <a:cubicBezTo>
                  <a:pt x="5753" y="188"/>
                  <a:pt x="5753" y="188"/>
                  <a:pt x="5753" y="188"/>
                </a:cubicBezTo>
                <a:cubicBezTo>
                  <a:pt x="5753" y="212"/>
                  <a:pt x="5753" y="212"/>
                  <a:pt x="5753" y="212"/>
                </a:cubicBezTo>
                <a:cubicBezTo>
                  <a:pt x="5715" y="212"/>
                  <a:pt x="5709" y="227"/>
                  <a:pt x="5723" y="256"/>
                </a:cubicBezTo>
                <a:cubicBezTo>
                  <a:pt x="5784" y="382"/>
                  <a:pt x="5784" y="382"/>
                  <a:pt x="5784" y="382"/>
                </a:cubicBezTo>
                <a:cubicBezTo>
                  <a:pt x="5840" y="269"/>
                  <a:pt x="5840" y="269"/>
                  <a:pt x="5840" y="269"/>
                </a:cubicBezTo>
                <a:cubicBezTo>
                  <a:pt x="5855" y="238"/>
                  <a:pt x="5846" y="213"/>
                  <a:pt x="5802" y="212"/>
                </a:cubicBezTo>
                <a:cubicBezTo>
                  <a:pt x="5802" y="188"/>
                  <a:pt x="5802" y="188"/>
                  <a:pt x="5802" y="188"/>
                </a:cubicBezTo>
                <a:cubicBezTo>
                  <a:pt x="5938" y="188"/>
                  <a:pt x="5938" y="188"/>
                  <a:pt x="5938" y="188"/>
                </a:cubicBezTo>
                <a:cubicBezTo>
                  <a:pt x="5938" y="212"/>
                  <a:pt x="5938" y="212"/>
                  <a:pt x="5938" y="212"/>
                </a:cubicBezTo>
                <a:cubicBezTo>
                  <a:pt x="5905" y="219"/>
                  <a:pt x="5896" y="228"/>
                  <a:pt x="5875" y="270"/>
                </a:cubicBezTo>
                <a:cubicBezTo>
                  <a:pt x="5711" y="604"/>
                  <a:pt x="5711" y="604"/>
                  <a:pt x="5711" y="604"/>
                </a:cubicBezTo>
                <a:cubicBezTo>
                  <a:pt x="5693" y="641"/>
                  <a:pt x="5670" y="658"/>
                  <a:pt x="5644" y="658"/>
                </a:cubicBezTo>
                <a:cubicBezTo>
                  <a:pt x="5618" y="658"/>
                  <a:pt x="5598" y="641"/>
                  <a:pt x="5598" y="617"/>
                </a:cubicBezTo>
                <a:cubicBezTo>
                  <a:pt x="5598" y="605"/>
                  <a:pt x="5602" y="592"/>
                  <a:pt x="5609" y="586"/>
                </a:cubicBezTo>
                <a:cubicBezTo>
                  <a:pt x="5643" y="552"/>
                  <a:pt x="5682" y="598"/>
                  <a:pt x="5720" y="512"/>
                </a:cubicBezTo>
                <a:cubicBezTo>
                  <a:pt x="5735" y="480"/>
                  <a:pt x="5735" y="480"/>
                  <a:pt x="5735" y="480"/>
                </a:cubicBezTo>
                <a:lnTo>
                  <a:pt x="5636" y="279"/>
                </a:lnTo>
                <a:close/>
                <a:moveTo>
                  <a:pt x="364" y="34"/>
                </a:moveTo>
                <a:cubicBezTo>
                  <a:pt x="552" y="34"/>
                  <a:pt x="552" y="34"/>
                  <a:pt x="552" y="34"/>
                </a:cubicBezTo>
                <a:cubicBezTo>
                  <a:pt x="552" y="62"/>
                  <a:pt x="552" y="62"/>
                  <a:pt x="552" y="62"/>
                </a:cubicBezTo>
                <a:cubicBezTo>
                  <a:pt x="547" y="62"/>
                  <a:pt x="547" y="62"/>
                  <a:pt x="547" y="62"/>
                </a:cubicBezTo>
                <a:cubicBezTo>
                  <a:pt x="489" y="62"/>
                  <a:pt x="480" y="88"/>
                  <a:pt x="480" y="123"/>
                </a:cubicBezTo>
                <a:cubicBezTo>
                  <a:pt x="480" y="303"/>
                  <a:pt x="480" y="303"/>
                  <a:pt x="480" y="303"/>
                </a:cubicBezTo>
                <a:cubicBezTo>
                  <a:pt x="480" y="465"/>
                  <a:pt x="363" y="496"/>
                  <a:pt x="276" y="496"/>
                </a:cubicBezTo>
                <a:cubicBezTo>
                  <a:pt x="146" y="496"/>
                  <a:pt x="63" y="439"/>
                  <a:pt x="63" y="328"/>
                </a:cubicBezTo>
                <a:cubicBezTo>
                  <a:pt x="63" y="112"/>
                  <a:pt x="63" y="112"/>
                  <a:pt x="63" y="112"/>
                </a:cubicBezTo>
                <a:cubicBezTo>
                  <a:pt x="63" y="75"/>
                  <a:pt x="53" y="62"/>
                  <a:pt x="12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4"/>
                  <a:pt x="0" y="34"/>
                  <a:pt x="0" y="34"/>
                </a:cubicBezTo>
                <a:cubicBezTo>
                  <a:pt x="227" y="34"/>
                  <a:pt x="227" y="34"/>
                  <a:pt x="227" y="34"/>
                </a:cubicBezTo>
                <a:cubicBezTo>
                  <a:pt x="227" y="62"/>
                  <a:pt x="227" y="62"/>
                  <a:pt x="227" y="62"/>
                </a:cubicBezTo>
                <a:cubicBezTo>
                  <a:pt x="215" y="62"/>
                  <a:pt x="215" y="62"/>
                  <a:pt x="215" y="62"/>
                </a:cubicBezTo>
                <a:cubicBezTo>
                  <a:pt x="184" y="62"/>
                  <a:pt x="163" y="76"/>
                  <a:pt x="163" y="112"/>
                </a:cubicBezTo>
                <a:cubicBezTo>
                  <a:pt x="163" y="328"/>
                  <a:pt x="163" y="328"/>
                  <a:pt x="163" y="328"/>
                </a:cubicBezTo>
                <a:cubicBezTo>
                  <a:pt x="163" y="416"/>
                  <a:pt x="228" y="447"/>
                  <a:pt x="294" y="447"/>
                </a:cubicBezTo>
                <a:cubicBezTo>
                  <a:pt x="389" y="447"/>
                  <a:pt x="437" y="393"/>
                  <a:pt x="437" y="313"/>
                </a:cubicBezTo>
                <a:cubicBezTo>
                  <a:pt x="437" y="137"/>
                  <a:pt x="437" y="137"/>
                  <a:pt x="437" y="137"/>
                </a:cubicBezTo>
                <a:cubicBezTo>
                  <a:pt x="437" y="86"/>
                  <a:pt x="422" y="62"/>
                  <a:pt x="377" y="62"/>
                </a:cubicBezTo>
                <a:cubicBezTo>
                  <a:pt x="364" y="62"/>
                  <a:pt x="364" y="62"/>
                  <a:pt x="364" y="62"/>
                </a:cubicBezTo>
                <a:lnTo>
                  <a:pt x="364" y="34"/>
                </a:lnTo>
                <a:close/>
                <a:moveTo>
                  <a:pt x="667" y="405"/>
                </a:moveTo>
                <a:cubicBezTo>
                  <a:pt x="667" y="432"/>
                  <a:pt x="680" y="443"/>
                  <a:pt x="701" y="443"/>
                </a:cubicBezTo>
                <a:cubicBezTo>
                  <a:pt x="718" y="443"/>
                  <a:pt x="735" y="432"/>
                  <a:pt x="756" y="407"/>
                </a:cubicBezTo>
                <a:cubicBezTo>
                  <a:pt x="766" y="427"/>
                  <a:pt x="766" y="427"/>
                  <a:pt x="766" y="427"/>
                </a:cubicBezTo>
                <a:cubicBezTo>
                  <a:pt x="744" y="467"/>
                  <a:pt x="701" y="493"/>
                  <a:pt x="661" y="493"/>
                </a:cubicBezTo>
                <a:cubicBezTo>
                  <a:pt x="611" y="493"/>
                  <a:pt x="579" y="466"/>
                  <a:pt x="579" y="403"/>
                </a:cubicBezTo>
                <a:cubicBezTo>
                  <a:pt x="579" y="229"/>
                  <a:pt x="579" y="229"/>
                  <a:pt x="579" y="229"/>
                </a:cubicBezTo>
                <a:cubicBezTo>
                  <a:pt x="540" y="229"/>
                  <a:pt x="540" y="229"/>
                  <a:pt x="540" y="229"/>
                </a:cubicBezTo>
                <a:cubicBezTo>
                  <a:pt x="540" y="210"/>
                  <a:pt x="540" y="210"/>
                  <a:pt x="540" y="210"/>
                </a:cubicBezTo>
                <a:cubicBezTo>
                  <a:pt x="584" y="192"/>
                  <a:pt x="633" y="139"/>
                  <a:pt x="646" y="99"/>
                </a:cubicBezTo>
                <a:cubicBezTo>
                  <a:pt x="667" y="99"/>
                  <a:pt x="667" y="99"/>
                  <a:pt x="667" y="99"/>
                </a:cubicBezTo>
                <a:cubicBezTo>
                  <a:pt x="667" y="189"/>
                  <a:pt x="667" y="189"/>
                  <a:pt x="667" y="189"/>
                </a:cubicBezTo>
                <a:cubicBezTo>
                  <a:pt x="762" y="189"/>
                  <a:pt x="762" y="189"/>
                  <a:pt x="762" y="189"/>
                </a:cubicBezTo>
                <a:cubicBezTo>
                  <a:pt x="751" y="229"/>
                  <a:pt x="751" y="229"/>
                  <a:pt x="751" y="229"/>
                </a:cubicBezTo>
                <a:cubicBezTo>
                  <a:pt x="667" y="229"/>
                  <a:pt x="667" y="229"/>
                  <a:pt x="667" y="229"/>
                </a:cubicBezTo>
                <a:lnTo>
                  <a:pt x="667" y="405"/>
                </a:lnTo>
                <a:close/>
                <a:moveTo>
                  <a:pt x="1001" y="485"/>
                </a:moveTo>
                <a:cubicBezTo>
                  <a:pt x="799" y="485"/>
                  <a:pt x="799" y="485"/>
                  <a:pt x="799" y="485"/>
                </a:cubicBezTo>
                <a:cubicBezTo>
                  <a:pt x="799" y="462"/>
                  <a:pt x="799" y="462"/>
                  <a:pt x="799" y="462"/>
                </a:cubicBezTo>
                <a:cubicBezTo>
                  <a:pt x="804" y="462"/>
                  <a:pt x="804" y="462"/>
                  <a:pt x="804" y="462"/>
                </a:cubicBezTo>
                <a:cubicBezTo>
                  <a:pt x="834" y="462"/>
                  <a:pt x="845" y="449"/>
                  <a:pt x="845" y="412"/>
                </a:cubicBezTo>
                <a:cubicBezTo>
                  <a:pt x="845" y="293"/>
                  <a:pt x="845" y="293"/>
                  <a:pt x="845" y="293"/>
                </a:cubicBezTo>
                <a:cubicBezTo>
                  <a:pt x="845" y="261"/>
                  <a:pt x="841" y="253"/>
                  <a:pt x="819" y="245"/>
                </a:cubicBezTo>
                <a:cubicBezTo>
                  <a:pt x="799" y="236"/>
                  <a:pt x="799" y="236"/>
                  <a:pt x="799" y="236"/>
                </a:cubicBezTo>
                <a:cubicBezTo>
                  <a:pt x="799" y="218"/>
                  <a:pt x="799" y="218"/>
                  <a:pt x="799" y="218"/>
                </a:cubicBezTo>
                <a:cubicBezTo>
                  <a:pt x="918" y="173"/>
                  <a:pt x="918" y="173"/>
                  <a:pt x="918" y="173"/>
                </a:cubicBezTo>
                <a:cubicBezTo>
                  <a:pt x="934" y="173"/>
                  <a:pt x="934" y="173"/>
                  <a:pt x="934" y="173"/>
                </a:cubicBezTo>
                <a:cubicBezTo>
                  <a:pt x="934" y="255"/>
                  <a:pt x="934" y="255"/>
                  <a:pt x="934" y="255"/>
                </a:cubicBezTo>
                <a:cubicBezTo>
                  <a:pt x="935" y="255"/>
                  <a:pt x="935" y="255"/>
                  <a:pt x="935" y="255"/>
                </a:cubicBezTo>
                <a:cubicBezTo>
                  <a:pt x="962" y="202"/>
                  <a:pt x="974" y="181"/>
                  <a:pt x="998" y="181"/>
                </a:cubicBezTo>
                <a:cubicBezTo>
                  <a:pt x="1003" y="181"/>
                  <a:pt x="1009" y="182"/>
                  <a:pt x="1013" y="184"/>
                </a:cubicBezTo>
                <a:cubicBezTo>
                  <a:pt x="1070" y="205"/>
                  <a:pt x="1070" y="205"/>
                  <a:pt x="1070" y="205"/>
                </a:cubicBezTo>
                <a:cubicBezTo>
                  <a:pt x="1061" y="235"/>
                  <a:pt x="1050" y="261"/>
                  <a:pt x="1035" y="281"/>
                </a:cubicBezTo>
                <a:cubicBezTo>
                  <a:pt x="1013" y="273"/>
                  <a:pt x="986" y="263"/>
                  <a:pt x="976" y="263"/>
                </a:cubicBezTo>
                <a:cubicBezTo>
                  <a:pt x="962" y="263"/>
                  <a:pt x="950" y="274"/>
                  <a:pt x="934" y="296"/>
                </a:cubicBezTo>
                <a:cubicBezTo>
                  <a:pt x="934" y="414"/>
                  <a:pt x="934" y="414"/>
                  <a:pt x="934" y="414"/>
                </a:cubicBezTo>
                <a:cubicBezTo>
                  <a:pt x="934" y="449"/>
                  <a:pt x="945" y="462"/>
                  <a:pt x="982" y="462"/>
                </a:cubicBezTo>
                <a:cubicBezTo>
                  <a:pt x="1001" y="462"/>
                  <a:pt x="1001" y="462"/>
                  <a:pt x="1001" y="462"/>
                </a:cubicBezTo>
                <a:lnTo>
                  <a:pt x="1001" y="485"/>
                </a:lnTo>
                <a:close/>
                <a:moveTo>
                  <a:pt x="1386" y="401"/>
                </a:moveTo>
                <a:cubicBezTo>
                  <a:pt x="1345" y="458"/>
                  <a:pt x="1286" y="493"/>
                  <a:pt x="1230" y="493"/>
                </a:cubicBezTo>
                <a:cubicBezTo>
                  <a:pt x="1151" y="493"/>
                  <a:pt x="1098" y="432"/>
                  <a:pt x="1098" y="345"/>
                </a:cubicBezTo>
                <a:cubicBezTo>
                  <a:pt x="1098" y="249"/>
                  <a:pt x="1162" y="181"/>
                  <a:pt x="1253" y="181"/>
                </a:cubicBezTo>
                <a:cubicBezTo>
                  <a:pt x="1292" y="181"/>
                  <a:pt x="1322" y="194"/>
                  <a:pt x="1344" y="216"/>
                </a:cubicBezTo>
                <a:cubicBezTo>
                  <a:pt x="1387" y="259"/>
                  <a:pt x="1367" y="300"/>
                  <a:pt x="1392" y="313"/>
                </a:cubicBezTo>
                <a:cubicBezTo>
                  <a:pt x="1392" y="334"/>
                  <a:pt x="1392" y="334"/>
                  <a:pt x="1392" y="334"/>
                </a:cubicBezTo>
                <a:cubicBezTo>
                  <a:pt x="1191" y="334"/>
                  <a:pt x="1191" y="334"/>
                  <a:pt x="1191" y="334"/>
                </a:cubicBezTo>
                <a:cubicBezTo>
                  <a:pt x="1197" y="394"/>
                  <a:pt x="1238" y="440"/>
                  <a:pt x="1281" y="440"/>
                </a:cubicBezTo>
                <a:cubicBezTo>
                  <a:pt x="1307" y="440"/>
                  <a:pt x="1334" y="425"/>
                  <a:pt x="1369" y="387"/>
                </a:cubicBezTo>
                <a:lnTo>
                  <a:pt x="1386" y="401"/>
                </a:lnTo>
                <a:close/>
                <a:moveTo>
                  <a:pt x="1292" y="306"/>
                </a:moveTo>
                <a:cubicBezTo>
                  <a:pt x="1292" y="250"/>
                  <a:pt x="1272" y="216"/>
                  <a:pt x="1241" y="216"/>
                </a:cubicBezTo>
                <a:cubicBezTo>
                  <a:pt x="1211" y="216"/>
                  <a:pt x="1184" y="254"/>
                  <a:pt x="1189" y="306"/>
                </a:cubicBezTo>
                <a:lnTo>
                  <a:pt x="1292" y="306"/>
                </a:lnTo>
                <a:close/>
                <a:moveTo>
                  <a:pt x="1736" y="416"/>
                </a:moveTo>
                <a:cubicBezTo>
                  <a:pt x="1703" y="467"/>
                  <a:pt x="1652" y="493"/>
                  <a:pt x="1588" y="493"/>
                </a:cubicBezTo>
                <a:cubicBezTo>
                  <a:pt x="1500" y="493"/>
                  <a:pt x="1436" y="433"/>
                  <a:pt x="1436" y="350"/>
                </a:cubicBezTo>
                <a:cubicBezTo>
                  <a:pt x="1436" y="255"/>
                  <a:pt x="1518" y="181"/>
                  <a:pt x="1624" y="181"/>
                </a:cubicBezTo>
                <a:cubicBezTo>
                  <a:pt x="1686" y="181"/>
                  <a:pt x="1733" y="207"/>
                  <a:pt x="1733" y="243"/>
                </a:cubicBezTo>
                <a:cubicBezTo>
                  <a:pt x="1733" y="265"/>
                  <a:pt x="1719" y="279"/>
                  <a:pt x="1696" y="279"/>
                </a:cubicBezTo>
                <a:cubicBezTo>
                  <a:pt x="1646" y="279"/>
                  <a:pt x="1635" y="215"/>
                  <a:pt x="1593" y="215"/>
                </a:cubicBezTo>
                <a:cubicBezTo>
                  <a:pt x="1556" y="215"/>
                  <a:pt x="1532" y="259"/>
                  <a:pt x="1532" y="324"/>
                </a:cubicBezTo>
                <a:cubicBezTo>
                  <a:pt x="1532" y="403"/>
                  <a:pt x="1569" y="456"/>
                  <a:pt x="1622" y="456"/>
                </a:cubicBezTo>
                <a:cubicBezTo>
                  <a:pt x="1655" y="456"/>
                  <a:pt x="1686" y="439"/>
                  <a:pt x="1715" y="404"/>
                </a:cubicBezTo>
                <a:lnTo>
                  <a:pt x="1736" y="416"/>
                </a:lnTo>
                <a:close/>
                <a:moveTo>
                  <a:pt x="1894" y="412"/>
                </a:moveTo>
                <a:cubicBezTo>
                  <a:pt x="1894" y="458"/>
                  <a:pt x="1906" y="462"/>
                  <a:pt x="1932" y="462"/>
                </a:cubicBezTo>
                <a:cubicBezTo>
                  <a:pt x="1939" y="462"/>
                  <a:pt x="1939" y="462"/>
                  <a:pt x="1939" y="462"/>
                </a:cubicBezTo>
                <a:cubicBezTo>
                  <a:pt x="1939" y="485"/>
                  <a:pt x="1939" y="485"/>
                  <a:pt x="1939" y="485"/>
                </a:cubicBezTo>
                <a:cubicBezTo>
                  <a:pt x="1755" y="485"/>
                  <a:pt x="1755" y="485"/>
                  <a:pt x="1755" y="485"/>
                </a:cubicBezTo>
                <a:cubicBezTo>
                  <a:pt x="1755" y="462"/>
                  <a:pt x="1755" y="462"/>
                  <a:pt x="1755" y="462"/>
                </a:cubicBezTo>
                <a:cubicBezTo>
                  <a:pt x="1765" y="462"/>
                  <a:pt x="1765" y="462"/>
                  <a:pt x="1765" y="462"/>
                </a:cubicBezTo>
                <a:cubicBezTo>
                  <a:pt x="1802" y="462"/>
                  <a:pt x="1805" y="448"/>
                  <a:pt x="1805" y="409"/>
                </a:cubicBezTo>
                <a:cubicBezTo>
                  <a:pt x="1805" y="92"/>
                  <a:pt x="1805" y="92"/>
                  <a:pt x="1805" y="92"/>
                </a:cubicBezTo>
                <a:cubicBezTo>
                  <a:pt x="1805" y="71"/>
                  <a:pt x="1802" y="66"/>
                  <a:pt x="1782" y="59"/>
                </a:cubicBezTo>
                <a:cubicBezTo>
                  <a:pt x="1761" y="52"/>
                  <a:pt x="1761" y="52"/>
                  <a:pt x="1761" y="52"/>
                </a:cubicBezTo>
                <a:cubicBezTo>
                  <a:pt x="1761" y="35"/>
                  <a:pt x="1761" y="35"/>
                  <a:pt x="1761" y="35"/>
                </a:cubicBezTo>
                <a:cubicBezTo>
                  <a:pt x="1876" y="0"/>
                  <a:pt x="1876" y="0"/>
                  <a:pt x="1876" y="0"/>
                </a:cubicBezTo>
                <a:cubicBezTo>
                  <a:pt x="1894" y="0"/>
                  <a:pt x="1894" y="0"/>
                  <a:pt x="1894" y="0"/>
                </a:cubicBezTo>
                <a:cubicBezTo>
                  <a:pt x="1894" y="236"/>
                  <a:pt x="1894" y="236"/>
                  <a:pt x="1894" y="236"/>
                </a:cubicBezTo>
                <a:cubicBezTo>
                  <a:pt x="1934" y="208"/>
                  <a:pt x="1987" y="181"/>
                  <a:pt x="2024" y="181"/>
                </a:cubicBezTo>
                <a:cubicBezTo>
                  <a:pt x="2078" y="181"/>
                  <a:pt x="2104" y="224"/>
                  <a:pt x="2104" y="310"/>
                </a:cubicBezTo>
                <a:cubicBezTo>
                  <a:pt x="2104" y="406"/>
                  <a:pt x="2104" y="406"/>
                  <a:pt x="2104" y="406"/>
                </a:cubicBezTo>
                <a:cubicBezTo>
                  <a:pt x="2104" y="449"/>
                  <a:pt x="2109" y="462"/>
                  <a:pt x="2136" y="462"/>
                </a:cubicBezTo>
                <a:cubicBezTo>
                  <a:pt x="2143" y="462"/>
                  <a:pt x="2143" y="462"/>
                  <a:pt x="2143" y="462"/>
                </a:cubicBezTo>
                <a:cubicBezTo>
                  <a:pt x="2143" y="485"/>
                  <a:pt x="2143" y="485"/>
                  <a:pt x="2143" y="485"/>
                </a:cubicBezTo>
                <a:cubicBezTo>
                  <a:pt x="1972" y="485"/>
                  <a:pt x="1972" y="485"/>
                  <a:pt x="1972" y="485"/>
                </a:cubicBezTo>
                <a:cubicBezTo>
                  <a:pt x="1972" y="462"/>
                  <a:pt x="1972" y="462"/>
                  <a:pt x="1972" y="462"/>
                </a:cubicBezTo>
                <a:cubicBezTo>
                  <a:pt x="1978" y="462"/>
                  <a:pt x="1978" y="462"/>
                  <a:pt x="1978" y="462"/>
                </a:cubicBezTo>
                <a:cubicBezTo>
                  <a:pt x="2008" y="462"/>
                  <a:pt x="2015" y="451"/>
                  <a:pt x="2015" y="409"/>
                </a:cubicBezTo>
                <a:cubicBezTo>
                  <a:pt x="2015" y="300"/>
                  <a:pt x="2015" y="300"/>
                  <a:pt x="2015" y="300"/>
                </a:cubicBezTo>
                <a:cubicBezTo>
                  <a:pt x="2015" y="261"/>
                  <a:pt x="1997" y="236"/>
                  <a:pt x="1968" y="236"/>
                </a:cubicBezTo>
                <a:cubicBezTo>
                  <a:pt x="1948" y="236"/>
                  <a:pt x="1919" y="247"/>
                  <a:pt x="1894" y="263"/>
                </a:cubicBezTo>
                <a:lnTo>
                  <a:pt x="1894" y="412"/>
                </a:lnTo>
                <a:close/>
                <a:moveTo>
                  <a:pt x="2302" y="405"/>
                </a:moveTo>
                <a:cubicBezTo>
                  <a:pt x="2302" y="432"/>
                  <a:pt x="2314" y="443"/>
                  <a:pt x="2335" y="443"/>
                </a:cubicBezTo>
                <a:cubicBezTo>
                  <a:pt x="2353" y="443"/>
                  <a:pt x="2369" y="432"/>
                  <a:pt x="2390" y="407"/>
                </a:cubicBezTo>
                <a:cubicBezTo>
                  <a:pt x="2400" y="427"/>
                  <a:pt x="2400" y="427"/>
                  <a:pt x="2400" y="427"/>
                </a:cubicBezTo>
                <a:cubicBezTo>
                  <a:pt x="2379" y="467"/>
                  <a:pt x="2335" y="493"/>
                  <a:pt x="2295" y="493"/>
                </a:cubicBezTo>
                <a:cubicBezTo>
                  <a:pt x="2246" y="493"/>
                  <a:pt x="2213" y="466"/>
                  <a:pt x="2213" y="403"/>
                </a:cubicBezTo>
                <a:cubicBezTo>
                  <a:pt x="2213" y="229"/>
                  <a:pt x="2213" y="229"/>
                  <a:pt x="2213" y="229"/>
                </a:cubicBezTo>
                <a:cubicBezTo>
                  <a:pt x="2175" y="229"/>
                  <a:pt x="2175" y="229"/>
                  <a:pt x="2175" y="229"/>
                </a:cubicBezTo>
                <a:cubicBezTo>
                  <a:pt x="2175" y="210"/>
                  <a:pt x="2175" y="210"/>
                  <a:pt x="2175" y="210"/>
                </a:cubicBezTo>
                <a:cubicBezTo>
                  <a:pt x="2218" y="192"/>
                  <a:pt x="2268" y="139"/>
                  <a:pt x="2281" y="99"/>
                </a:cubicBezTo>
                <a:cubicBezTo>
                  <a:pt x="2302" y="99"/>
                  <a:pt x="2302" y="99"/>
                  <a:pt x="2302" y="99"/>
                </a:cubicBezTo>
                <a:cubicBezTo>
                  <a:pt x="2302" y="189"/>
                  <a:pt x="2302" y="189"/>
                  <a:pt x="2302" y="189"/>
                </a:cubicBezTo>
                <a:cubicBezTo>
                  <a:pt x="2397" y="189"/>
                  <a:pt x="2397" y="189"/>
                  <a:pt x="2397" y="189"/>
                </a:cubicBezTo>
                <a:cubicBezTo>
                  <a:pt x="2386" y="229"/>
                  <a:pt x="2386" y="229"/>
                  <a:pt x="2386" y="229"/>
                </a:cubicBezTo>
                <a:cubicBezTo>
                  <a:pt x="2302" y="229"/>
                  <a:pt x="2302" y="229"/>
                  <a:pt x="2302" y="229"/>
                </a:cubicBezTo>
                <a:lnTo>
                  <a:pt x="2302" y="4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lvl="0">
              <a:defRPr lang="nl-NL"/>
            </a:defPPr>
            <a:lvl1pPr marL="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77" name="Freeform 57"/>
          <p:cNvSpPr>
            <a:spLocks noEditPoints="1"/>
          </p:cNvSpPr>
          <p:nvPr userDrawn="1"/>
        </p:nvSpPr>
        <p:spPr bwMode="auto">
          <a:xfrm>
            <a:off x="1292225" y="708025"/>
            <a:ext cx="1882775" cy="209550"/>
          </a:xfrm>
          <a:custGeom>
            <a:avLst/>
            <a:gdLst>
              <a:gd name="T0" fmla="*/ 3083 w 5938"/>
              <a:gd name="T1" fmla="*/ 304 h 658"/>
              <a:gd name="T2" fmla="*/ 2597 w 5938"/>
              <a:gd name="T3" fmla="*/ 32 h 658"/>
              <a:gd name="T4" fmla="*/ 2895 w 5938"/>
              <a:gd name="T5" fmla="*/ 449 h 658"/>
              <a:gd name="T6" fmla="*/ 3522 w 5938"/>
              <a:gd name="T7" fmla="*/ 421 h 658"/>
              <a:gd name="T8" fmla="*/ 3433 w 5938"/>
              <a:gd name="T9" fmla="*/ 317 h 658"/>
              <a:gd name="T10" fmla="*/ 3359 w 5938"/>
              <a:gd name="T11" fmla="*/ 488 h 658"/>
              <a:gd name="T12" fmla="*/ 3186 w 5938"/>
              <a:gd name="T13" fmla="*/ 237 h 658"/>
              <a:gd name="T14" fmla="*/ 3445 w 5938"/>
              <a:gd name="T15" fmla="*/ 180 h 658"/>
              <a:gd name="T16" fmla="*/ 3598 w 5938"/>
              <a:gd name="T17" fmla="*/ 464 h 658"/>
              <a:gd name="T18" fmla="*/ 3716 w 5938"/>
              <a:gd name="T19" fmla="*/ 172 h 658"/>
              <a:gd name="T20" fmla="*/ 3681 w 5938"/>
              <a:gd name="T21" fmla="*/ 106 h 658"/>
              <a:gd name="T22" fmla="*/ 3968 w 5938"/>
              <a:gd name="T23" fmla="*/ 212 h 658"/>
              <a:gd name="T24" fmla="*/ 4012 w 5938"/>
              <a:gd name="T25" fmla="*/ 188 h 658"/>
              <a:gd name="T26" fmla="*/ 3838 w 5938"/>
              <a:gd name="T27" fmla="*/ 257 h 658"/>
              <a:gd name="T28" fmla="*/ 4319 w 5938"/>
              <a:gd name="T29" fmla="*/ 180 h 658"/>
              <a:gd name="T30" fmla="*/ 4436 w 5938"/>
              <a:gd name="T31" fmla="*/ 389 h 658"/>
              <a:gd name="T32" fmla="*/ 4703 w 5938"/>
              <a:gd name="T33" fmla="*/ 488 h 658"/>
              <a:gd name="T34" fmla="*/ 4519 w 5938"/>
              <a:gd name="T35" fmla="*/ 244 h 658"/>
              <a:gd name="T36" fmla="*/ 4636 w 5938"/>
              <a:gd name="T37" fmla="*/ 254 h 658"/>
              <a:gd name="T38" fmla="*/ 4634 w 5938"/>
              <a:gd name="T39" fmla="*/ 296 h 658"/>
              <a:gd name="T40" fmla="*/ 4842 w 5938"/>
              <a:gd name="T41" fmla="*/ 401 h 658"/>
              <a:gd name="T42" fmla="*/ 5017 w 5938"/>
              <a:gd name="T43" fmla="*/ 274 h 658"/>
              <a:gd name="T44" fmla="*/ 4863 w 5938"/>
              <a:gd name="T45" fmla="*/ 485 h 658"/>
              <a:gd name="T46" fmla="*/ 5074 w 5938"/>
              <a:gd name="T47" fmla="*/ 464 h 658"/>
              <a:gd name="T48" fmla="*/ 5074 w 5938"/>
              <a:gd name="T49" fmla="*/ 214 h 658"/>
              <a:gd name="T50" fmla="*/ 5223 w 5938"/>
              <a:gd name="T51" fmla="*/ 56 h 658"/>
              <a:gd name="T52" fmla="*/ 5456 w 5938"/>
              <a:gd name="T53" fmla="*/ 445 h 658"/>
              <a:gd name="T54" fmla="*/ 5294 w 5938"/>
              <a:gd name="T55" fmla="*/ 229 h 658"/>
              <a:gd name="T56" fmla="*/ 5508 w 5938"/>
              <a:gd name="T57" fmla="*/ 229 h 658"/>
              <a:gd name="T58" fmla="*/ 5753 w 5938"/>
              <a:gd name="T59" fmla="*/ 188 h 658"/>
              <a:gd name="T60" fmla="*/ 5802 w 5938"/>
              <a:gd name="T61" fmla="*/ 188 h 658"/>
              <a:gd name="T62" fmla="*/ 5598 w 5938"/>
              <a:gd name="T63" fmla="*/ 617 h 658"/>
              <a:gd name="T64" fmla="*/ 552 w 5938"/>
              <a:gd name="T65" fmla="*/ 34 h 658"/>
              <a:gd name="T66" fmla="*/ 63 w 5938"/>
              <a:gd name="T67" fmla="*/ 328 h 658"/>
              <a:gd name="T68" fmla="*/ 227 w 5938"/>
              <a:gd name="T69" fmla="*/ 62 h 658"/>
              <a:gd name="T70" fmla="*/ 437 w 5938"/>
              <a:gd name="T71" fmla="*/ 137 h 658"/>
              <a:gd name="T72" fmla="*/ 756 w 5938"/>
              <a:gd name="T73" fmla="*/ 407 h 658"/>
              <a:gd name="T74" fmla="*/ 540 w 5938"/>
              <a:gd name="T75" fmla="*/ 210 h 658"/>
              <a:gd name="T76" fmla="*/ 667 w 5938"/>
              <a:gd name="T77" fmla="*/ 229 h 658"/>
              <a:gd name="T78" fmla="*/ 845 w 5938"/>
              <a:gd name="T79" fmla="*/ 412 h 658"/>
              <a:gd name="T80" fmla="*/ 934 w 5938"/>
              <a:gd name="T81" fmla="*/ 173 h 658"/>
              <a:gd name="T82" fmla="*/ 1035 w 5938"/>
              <a:gd name="T83" fmla="*/ 281 h 658"/>
              <a:gd name="T84" fmla="*/ 1001 w 5938"/>
              <a:gd name="T85" fmla="*/ 485 h 658"/>
              <a:gd name="T86" fmla="*/ 1392 w 5938"/>
              <a:gd name="T87" fmla="*/ 313 h 658"/>
              <a:gd name="T88" fmla="*/ 1292 w 5938"/>
              <a:gd name="T89" fmla="*/ 306 h 658"/>
              <a:gd name="T90" fmla="*/ 1436 w 5938"/>
              <a:gd name="T91" fmla="*/ 350 h 658"/>
              <a:gd name="T92" fmla="*/ 1622 w 5938"/>
              <a:gd name="T93" fmla="*/ 456 h 658"/>
              <a:gd name="T94" fmla="*/ 1939 w 5938"/>
              <a:gd name="T95" fmla="*/ 485 h 658"/>
              <a:gd name="T96" fmla="*/ 1782 w 5938"/>
              <a:gd name="T97" fmla="*/ 59 h 658"/>
              <a:gd name="T98" fmla="*/ 2024 w 5938"/>
              <a:gd name="T99" fmla="*/ 181 h 658"/>
              <a:gd name="T100" fmla="*/ 1972 w 5938"/>
              <a:gd name="T101" fmla="*/ 485 h 658"/>
              <a:gd name="T102" fmla="*/ 1894 w 5938"/>
              <a:gd name="T103" fmla="*/ 263 h 658"/>
              <a:gd name="T104" fmla="*/ 2295 w 5938"/>
              <a:gd name="T105" fmla="*/ 493 h 658"/>
              <a:gd name="T106" fmla="*/ 2302 w 5938"/>
              <a:gd name="T107" fmla="*/ 99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938" h="658">
                <a:moveTo>
                  <a:pt x="2966" y="32"/>
                </a:moveTo>
                <a:cubicBezTo>
                  <a:pt x="3155" y="32"/>
                  <a:pt x="3155" y="32"/>
                  <a:pt x="3155" y="32"/>
                </a:cubicBezTo>
                <a:cubicBezTo>
                  <a:pt x="3155" y="60"/>
                  <a:pt x="3155" y="60"/>
                  <a:pt x="3155" y="60"/>
                </a:cubicBezTo>
                <a:cubicBezTo>
                  <a:pt x="3150" y="60"/>
                  <a:pt x="3150" y="60"/>
                  <a:pt x="3150" y="60"/>
                </a:cubicBezTo>
                <a:cubicBezTo>
                  <a:pt x="3092" y="60"/>
                  <a:pt x="3083" y="86"/>
                  <a:pt x="3083" y="121"/>
                </a:cubicBezTo>
                <a:cubicBezTo>
                  <a:pt x="3083" y="304"/>
                  <a:pt x="3083" y="304"/>
                  <a:pt x="3083" y="304"/>
                </a:cubicBezTo>
                <a:cubicBezTo>
                  <a:pt x="3083" y="467"/>
                  <a:pt x="2964" y="498"/>
                  <a:pt x="2877" y="498"/>
                </a:cubicBezTo>
                <a:cubicBezTo>
                  <a:pt x="2745" y="498"/>
                  <a:pt x="2661" y="441"/>
                  <a:pt x="2661" y="328"/>
                </a:cubicBezTo>
                <a:cubicBezTo>
                  <a:pt x="2661" y="110"/>
                  <a:pt x="2661" y="110"/>
                  <a:pt x="2661" y="110"/>
                </a:cubicBezTo>
                <a:cubicBezTo>
                  <a:pt x="2661" y="73"/>
                  <a:pt x="2651" y="60"/>
                  <a:pt x="2610" y="60"/>
                </a:cubicBezTo>
                <a:cubicBezTo>
                  <a:pt x="2597" y="60"/>
                  <a:pt x="2597" y="60"/>
                  <a:pt x="2597" y="60"/>
                </a:cubicBezTo>
                <a:cubicBezTo>
                  <a:pt x="2597" y="32"/>
                  <a:pt x="2597" y="32"/>
                  <a:pt x="2597" y="32"/>
                </a:cubicBezTo>
                <a:cubicBezTo>
                  <a:pt x="2827" y="32"/>
                  <a:pt x="2827" y="32"/>
                  <a:pt x="2827" y="32"/>
                </a:cubicBezTo>
                <a:cubicBezTo>
                  <a:pt x="2827" y="60"/>
                  <a:pt x="2827" y="60"/>
                  <a:pt x="2827" y="60"/>
                </a:cubicBezTo>
                <a:cubicBezTo>
                  <a:pt x="2814" y="60"/>
                  <a:pt x="2814" y="60"/>
                  <a:pt x="2814" y="60"/>
                </a:cubicBezTo>
                <a:cubicBezTo>
                  <a:pt x="2784" y="60"/>
                  <a:pt x="2762" y="74"/>
                  <a:pt x="2762" y="110"/>
                </a:cubicBezTo>
                <a:cubicBezTo>
                  <a:pt x="2762" y="328"/>
                  <a:pt x="2762" y="328"/>
                  <a:pt x="2762" y="328"/>
                </a:cubicBezTo>
                <a:cubicBezTo>
                  <a:pt x="2762" y="418"/>
                  <a:pt x="2828" y="449"/>
                  <a:pt x="2895" y="449"/>
                </a:cubicBezTo>
                <a:cubicBezTo>
                  <a:pt x="2991" y="449"/>
                  <a:pt x="3039" y="394"/>
                  <a:pt x="3039" y="314"/>
                </a:cubicBezTo>
                <a:cubicBezTo>
                  <a:pt x="3039" y="136"/>
                  <a:pt x="3039" y="136"/>
                  <a:pt x="3039" y="136"/>
                </a:cubicBezTo>
                <a:cubicBezTo>
                  <a:pt x="3039" y="84"/>
                  <a:pt x="3024" y="60"/>
                  <a:pt x="2979" y="60"/>
                </a:cubicBezTo>
                <a:cubicBezTo>
                  <a:pt x="2966" y="60"/>
                  <a:pt x="2966" y="60"/>
                  <a:pt x="2966" y="60"/>
                </a:cubicBezTo>
                <a:lnTo>
                  <a:pt x="2966" y="32"/>
                </a:lnTo>
                <a:close/>
                <a:moveTo>
                  <a:pt x="3522" y="421"/>
                </a:moveTo>
                <a:cubicBezTo>
                  <a:pt x="3522" y="457"/>
                  <a:pt x="3535" y="464"/>
                  <a:pt x="3564" y="464"/>
                </a:cubicBezTo>
                <a:cubicBezTo>
                  <a:pt x="3564" y="488"/>
                  <a:pt x="3564" y="488"/>
                  <a:pt x="3564" y="488"/>
                </a:cubicBezTo>
                <a:cubicBezTo>
                  <a:pt x="3391" y="488"/>
                  <a:pt x="3391" y="488"/>
                  <a:pt x="3391" y="488"/>
                </a:cubicBezTo>
                <a:cubicBezTo>
                  <a:pt x="3391" y="464"/>
                  <a:pt x="3391" y="464"/>
                  <a:pt x="3391" y="464"/>
                </a:cubicBezTo>
                <a:cubicBezTo>
                  <a:pt x="3421" y="462"/>
                  <a:pt x="3433" y="441"/>
                  <a:pt x="3433" y="381"/>
                </a:cubicBezTo>
                <a:cubicBezTo>
                  <a:pt x="3433" y="317"/>
                  <a:pt x="3433" y="317"/>
                  <a:pt x="3433" y="317"/>
                </a:cubicBezTo>
                <a:cubicBezTo>
                  <a:pt x="3433" y="259"/>
                  <a:pt x="3417" y="236"/>
                  <a:pt x="3387" y="236"/>
                </a:cubicBezTo>
                <a:cubicBezTo>
                  <a:pt x="3364" y="236"/>
                  <a:pt x="3340" y="247"/>
                  <a:pt x="3309" y="268"/>
                </a:cubicBezTo>
                <a:cubicBezTo>
                  <a:pt x="3309" y="417"/>
                  <a:pt x="3309" y="417"/>
                  <a:pt x="3309" y="417"/>
                </a:cubicBezTo>
                <a:cubicBezTo>
                  <a:pt x="3309" y="450"/>
                  <a:pt x="3323" y="464"/>
                  <a:pt x="3353" y="464"/>
                </a:cubicBezTo>
                <a:cubicBezTo>
                  <a:pt x="3359" y="464"/>
                  <a:pt x="3359" y="464"/>
                  <a:pt x="3359" y="464"/>
                </a:cubicBezTo>
                <a:cubicBezTo>
                  <a:pt x="3359" y="488"/>
                  <a:pt x="3359" y="488"/>
                  <a:pt x="3359" y="488"/>
                </a:cubicBezTo>
                <a:cubicBezTo>
                  <a:pt x="3174" y="488"/>
                  <a:pt x="3174" y="488"/>
                  <a:pt x="3174" y="488"/>
                </a:cubicBezTo>
                <a:cubicBezTo>
                  <a:pt x="3174" y="464"/>
                  <a:pt x="3174" y="464"/>
                  <a:pt x="3174" y="464"/>
                </a:cubicBezTo>
                <a:cubicBezTo>
                  <a:pt x="3178" y="464"/>
                  <a:pt x="3178" y="464"/>
                  <a:pt x="3178" y="464"/>
                </a:cubicBezTo>
                <a:cubicBezTo>
                  <a:pt x="3209" y="464"/>
                  <a:pt x="3220" y="451"/>
                  <a:pt x="3220" y="413"/>
                </a:cubicBezTo>
                <a:cubicBezTo>
                  <a:pt x="3220" y="270"/>
                  <a:pt x="3220" y="270"/>
                  <a:pt x="3220" y="270"/>
                </a:cubicBezTo>
                <a:cubicBezTo>
                  <a:pt x="3220" y="254"/>
                  <a:pt x="3211" y="244"/>
                  <a:pt x="3186" y="237"/>
                </a:cubicBezTo>
                <a:cubicBezTo>
                  <a:pt x="3170" y="232"/>
                  <a:pt x="3170" y="232"/>
                  <a:pt x="3170" y="232"/>
                </a:cubicBezTo>
                <a:cubicBezTo>
                  <a:pt x="3170" y="215"/>
                  <a:pt x="3170" y="215"/>
                  <a:pt x="3170" y="215"/>
                </a:cubicBezTo>
                <a:cubicBezTo>
                  <a:pt x="3296" y="172"/>
                  <a:pt x="3296" y="172"/>
                  <a:pt x="3296" y="172"/>
                </a:cubicBezTo>
                <a:cubicBezTo>
                  <a:pt x="3309" y="172"/>
                  <a:pt x="3309" y="172"/>
                  <a:pt x="3309" y="172"/>
                </a:cubicBezTo>
                <a:cubicBezTo>
                  <a:pt x="3309" y="238"/>
                  <a:pt x="3309" y="238"/>
                  <a:pt x="3309" y="238"/>
                </a:cubicBezTo>
                <a:cubicBezTo>
                  <a:pt x="3363" y="202"/>
                  <a:pt x="3410" y="180"/>
                  <a:pt x="3445" y="180"/>
                </a:cubicBezTo>
                <a:cubicBezTo>
                  <a:pt x="3499" y="180"/>
                  <a:pt x="3522" y="219"/>
                  <a:pt x="3522" y="306"/>
                </a:cubicBezTo>
                <a:lnTo>
                  <a:pt x="3522" y="421"/>
                </a:lnTo>
                <a:close/>
                <a:moveTo>
                  <a:pt x="3774" y="488"/>
                </a:moveTo>
                <a:cubicBezTo>
                  <a:pt x="3590" y="488"/>
                  <a:pt x="3590" y="488"/>
                  <a:pt x="3590" y="488"/>
                </a:cubicBezTo>
                <a:cubicBezTo>
                  <a:pt x="3590" y="464"/>
                  <a:pt x="3590" y="464"/>
                  <a:pt x="3590" y="464"/>
                </a:cubicBezTo>
                <a:cubicBezTo>
                  <a:pt x="3598" y="464"/>
                  <a:pt x="3598" y="464"/>
                  <a:pt x="3598" y="464"/>
                </a:cubicBezTo>
                <a:cubicBezTo>
                  <a:pt x="3628" y="464"/>
                  <a:pt x="3639" y="451"/>
                  <a:pt x="3639" y="413"/>
                </a:cubicBezTo>
                <a:cubicBezTo>
                  <a:pt x="3639" y="272"/>
                  <a:pt x="3639" y="272"/>
                  <a:pt x="3639" y="272"/>
                </a:cubicBezTo>
                <a:cubicBezTo>
                  <a:pt x="3639" y="253"/>
                  <a:pt x="3635" y="248"/>
                  <a:pt x="3614" y="240"/>
                </a:cubicBezTo>
                <a:cubicBezTo>
                  <a:pt x="3590" y="232"/>
                  <a:pt x="3590" y="232"/>
                  <a:pt x="3590" y="232"/>
                </a:cubicBezTo>
                <a:cubicBezTo>
                  <a:pt x="3590" y="214"/>
                  <a:pt x="3590" y="214"/>
                  <a:pt x="3590" y="214"/>
                </a:cubicBezTo>
                <a:cubicBezTo>
                  <a:pt x="3716" y="172"/>
                  <a:pt x="3716" y="172"/>
                  <a:pt x="3716" y="172"/>
                </a:cubicBezTo>
                <a:cubicBezTo>
                  <a:pt x="3729" y="172"/>
                  <a:pt x="3729" y="172"/>
                  <a:pt x="3729" y="172"/>
                </a:cubicBezTo>
                <a:cubicBezTo>
                  <a:pt x="3729" y="418"/>
                  <a:pt x="3729" y="418"/>
                  <a:pt x="3729" y="418"/>
                </a:cubicBezTo>
                <a:cubicBezTo>
                  <a:pt x="3729" y="448"/>
                  <a:pt x="3741" y="464"/>
                  <a:pt x="3774" y="464"/>
                </a:cubicBezTo>
                <a:lnTo>
                  <a:pt x="3774" y="488"/>
                </a:lnTo>
                <a:close/>
                <a:moveTo>
                  <a:pt x="3739" y="56"/>
                </a:moveTo>
                <a:cubicBezTo>
                  <a:pt x="3739" y="85"/>
                  <a:pt x="3711" y="106"/>
                  <a:pt x="3681" y="106"/>
                </a:cubicBezTo>
                <a:cubicBezTo>
                  <a:pt x="3647" y="106"/>
                  <a:pt x="3623" y="84"/>
                  <a:pt x="3623" y="56"/>
                </a:cubicBezTo>
                <a:cubicBezTo>
                  <a:pt x="3623" y="29"/>
                  <a:pt x="3650" y="6"/>
                  <a:pt x="3681" y="6"/>
                </a:cubicBezTo>
                <a:cubicBezTo>
                  <a:pt x="3715" y="6"/>
                  <a:pt x="3739" y="28"/>
                  <a:pt x="3739" y="56"/>
                </a:cubicBezTo>
                <a:close/>
                <a:moveTo>
                  <a:pt x="3782" y="188"/>
                </a:moveTo>
                <a:cubicBezTo>
                  <a:pt x="3968" y="188"/>
                  <a:pt x="3968" y="188"/>
                  <a:pt x="3968" y="188"/>
                </a:cubicBezTo>
                <a:cubicBezTo>
                  <a:pt x="3968" y="212"/>
                  <a:pt x="3968" y="212"/>
                  <a:pt x="3968" y="212"/>
                </a:cubicBezTo>
                <a:cubicBezTo>
                  <a:pt x="3942" y="212"/>
                  <a:pt x="3942" y="212"/>
                  <a:pt x="3942" y="212"/>
                </a:cubicBezTo>
                <a:cubicBezTo>
                  <a:pt x="3927" y="212"/>
                  <a:pt x="3920" y="226"/>
                  <a:pt x="3933" y="253"/>
                </a:cubicBezTo>
                <a:cubicBezTo>
                  <a:pt x="3998" y="399"/>
                  <a:pt x="3998" y="399"/>
                  <a:pt x="3998" y="399"/>
                </a:cubicBezTo>
                <a:cubicBezTo>
                  <a:pt x="4055" y="270"/>
                  <a:pt x="4055" y="270"/>
                  <a:pt x="4055" y="270"/>
                </a:cubicBezTo>
                <a:cubicBezTo>
                  <a:pt x="4072" y="232"/>
                  <a:pt x="4063" y="217"/>
                  <a:pt x="4012" y="212"/>
                </a:cubicBezTo>
                <a:cubicBezTo>
                  <a:pt x="4012" y="188"/>
                  <a:pt x="4012" y="188"/>
                  <a:pt x="4012" y="188"/>
                </a:cubicBezTo>
                <a:cubicBezTo>
                  <a:pt x="4158" y="188"/>
                  <a:pt x="4158" y="188"/>
                  <a:pt x="4158" y="188"/>
                </a:cubicBezTo>
                <a:cubicBezTo>
                  <a:pt x="4158" y="212"/>
                  <a:pt x="4158" y="212"/>
                  <a:pt x="4158" y="212"/>
                </a:cubicBezTo>
                <a:cubicBezTo>
                  <a:pt x="4120" y="216"/>
                  <a:pt x="4110" y="225"/>
                  <a:pt x="4096" y="256"/>
                </a:cubicBezTo>
                <a:cubicBezTo>
                  <a:pt x="3991" y="493"/>
                  <a:pt x="3991" y="493"/>
                  <a:pt x="3991" y="493"/>
                </a:cubicBezTo>
                <a:cubicBezTo>
                  <a:pt x="3947" y="493"/>
                  <a:pt x="3947" y="493"/>
                  <a:pt x="3947" y="493"/>
                </a:cubicBezTo>
                <a:cubicBezTo>
                  <a:pt x="3838" y="257"/>
                  <a:pt x="3838" y="257"/>
                  <a:pt x="3838" y="257"/>
                </a:cubicBezTo>
                <a:cubicBezTo>
                  <a:pt x="3824" y="227"/>
                  <a:pt x="3814" y="216"/>
                  <a:pt x="3782" y="212"/>
                </a:cubicBezTo>
                <a:lnTo>
                  <a:pt x="3782" y="188"/>
                </a:lnTo>
                <a:close/>
                <a:moveTo>
                  <a:pt x="4453" y="402"/>
                </a:moveTo>
                <a:cubicBezTo>
                  <a:pt x="4412" y="460"/>
                  <a:pt x="4353" y="496"/>
                  <a:pt x="4296" y="496"/>
                </a:cubicBezTo>
                <a:cubicBezTo>
                  <a:pt x="4217" y="496"/>
                  <a:pt x="4162" y="434"/>
                  <a:pt x="4162" y="345"/>
                </a:cubicBezTo>
                <a:cubicBezTo>
                  <a:pt x="4162" y="249"/>
                  <a:pt x="4228" y="180"/>
                  <a:pt x="4319" y="180"/>
                </a:cubicBezTo>
                <a:cubicBezTo>
                  <a:pt x="4358" y="180"/>
                  <a:pt x="4389" y="193"/>
                  <a:pt x="4412" y="216"/>
                </a:cubicBezTo>
                <a:cubicBezTo>
                  <a:pt x="4455" y="259"/>
                  <a:pt x="4434" y="300"/>
                  <a:pt x="4460" y="313"/>
                </a:cubicBezTo>
                <a:cubicBezTo>
                  <a:pt x="4460" y="334"/>
                  <a:pt x="4460" y="334"/>
                  <a:pt x="4460" y="334"/>
                </a:cubicBezTo>
                <a:cubicBezTo>
                  <a:pt x="4257" y="334"/>
                  <a:pt x="4257" y="334"/>
                  <a:pt x="4257" y="334"/>
                </a:cubicBezTo>
                <a:cubicBezTo>
                  <a:pt x="4263" y="395"/>
                  <a:pt x="4304" y="441"/>
                  <a:pt x="4347" y="441"/>
                </a:cubicBezTo>
                <a:cubicBezTo>
                  <a:pt x="4374" y="441"/>
                  <a:pt x="4401" y="426"/>
                  <a:pt x="4436" y="389"/>
                </a:cubicBezTo>
                <a:lnTo>
                  <a:pt x="4453" y="402"/>
                </a:lnTo>
                <a:close/>
                <a:moveTo>
                  <a:pt x="4359" y="306"/>
                </a:moveTo>
                <a:cubicBezTo>
                  <a:pt x="4358" y="249"/>
                  <a:pt x="4338" y="215"/>
                  <a:pt x="4307" y="215"/>
                </a:cubicBezTo>
                <a:cubicBezTo>
                  <a:pt x="4277" y="215"/>
                  <a:pt x="4250" y="254"/>
                  <a:pt x="4255" y="306"/>
                </a:cubicBezTo>
                <a:lnTo>
                  <a:pt x="4359" y="306"/>
                </a:lnTo>
                <a:close/>
                <a:moveTo>
                  <a:pt x="4703" y="488"/>
                </a:moveTo>
                <a:cubicBezTo>
                  <a:pt x="4499" y="488"/>
                  <a:pt x="4499" y="488"/>
                  <a:pt x="4499" y="488"/>
                </a:cubicBezTo>
                <a:cubicBezTo>
                  <a:pt x="4499" y="464"/>
                  <a:pt x="4499" y="464"/>
                  <a:pt x="4499" y="464"/>
                </a:cubicBezTo>
                <a:cubicBezTo>
                  <a:pt x="4504" y="464"/>
                  <a:pt x="4504" y="464"/>
                  <a:pt x="4504" y="464"/>
                </a:cubicBezTo>
                <a:cubicBezTo>
                  <a:pt x="4534" y="464"/>
                  <a:pt x="4545" y="451"/>
                  <a:pt x="4545" y="413"/>
                </a:cubicBezTo>
                <a:cubicBezTo>
                  <a:pt x="4545" y="293"/>
                  <a:pt x="4545" y="293"/>
                  <a:pt x="4545" y="293"/>
                </a:cubicBezTo>
                <a:cubicBezTo>
                  <a:pt x="4545" y="260"/>
                  <a:pt x="4541" y="253"/>
                  <a:pt x="4519" y="244"/>
                </a:cubicBezTo>
                <a:cubicBezTo>
                  <a:pt x="4499" y="236"/>
                  <a:pt x="4499" y="236"/>
                  <a:pt x="4499" y="236"/>
                </a:cubicBezTo>
                <a:cubicBezTo>
                  <a:pt x="4499" y="218"/>
                  <a:pt x="4499" y="218"/>
                  <a:pt x="4499" y="218"/>
                </a:cubicBezTo>
                <a:cubicBezTo>
                  <a:pt x="4619" y="172"/>
                  <a:pt x="4619" y="172"/>
                  <a:pt x="4619" y="172"/>
                </a:cubicBezTo>
                <a:cubicBezTo>
                  <a:pt x="4634" y="172"/>
                  <a:pt x="4634" y="172"/>
                  <a:pt x="4634" y="172"/>
                </a:cubicBezTo>
                <a:cubicBezTo>
                  <a:pt x="4634" y="254"/>
                  <a:pt x="4634" y="254"/>
                  <a:pt x="4634" y="254"/>
                </a:cubicBezTo>
                <a:cubicBezTo>
                  <a:pt x="4636" y="254"/>
                  <a:pt x="4636" y="254"/>
                  <a:pt x="4636" y="254"/>
                </a:cubicBezTo>
                <a:cubicBezTo>
                  <a:pt x="4663" y="202"/>
                  <a:pt x="4675" y="180"/>
                  <a:pt x="4700" y="180"/>
                </a:cubicBezTo>
                <a:cubicBezTo>
                  <a:pt x="4705" y="180"/>
                  <a:pt x="4711" y="181"/>
                  <a:pt x="4714" y="183"/>
                </a:cubicBezTo>
                <a:cubicBezTo>
                  <a:pt x="4772" y="204"/>
                  <a:pt x="4772" y="204"/>
                  <a:pt x="4772" y="204"/>
                </a:cubicBezTo>
                <a:cubicBezTo>
                  <a:pt x="4763" y="235"/>
                  <a:pt x="4752" y="261"/>
                  <a:pt x="4737" y="282"/>
                </a:cubicBezTo>
                <a:cubicBezTo>
                  <a:pt x="4714" y="273"/>
                  <a:pt x="4687" y="263"/>
                  <a:pt x="4678" y="263"/>
                </a:cubicBezTo>
                <a:cubicBezTo>
                  <a:pt x="4663" y="263"/>
                  <a:pt x="4651" y="273"/>
                  <a:pt x="4634" y="296"/>
                </a:cubicBezTo>
                <a:cubicBezTo>
                  <a:pt x="4634" y="415"/>
                  <a:pt x="4634" y="415"/>
                  <a:pt x="4634" y="415"/>
                </a:cubicBezTo>
                <a:cubicBezTo>
                  <a:pt x="4634" y="450"/>
                  <a:pt x="4645" y="464"/>
                  <a:pt x="4684" y="464"/>
                </a:cubicBezTo>
                <a:cubicBezTo>
                  <a:pt x="4703" y="464"/>
                  <a:pt x="4703" y="464"/>
                  <a:pt x="4703" y="464"/>
                </a:cubicBezTo>
                <a:lnTo>
                  <a:pt x="4703" y="488"/>
                </a:lnTo>
                <a:close/>
                <a:moveTo>
                  <a:pt x="4819" y="401"/>
                </a:moveTo>
                <a:cubicBezTo>
                  <a:pt x="4842" y="401"/>
                  <a:pt x="4842" y="401"/>
                  <a:pt x="4842" y="401"/>
                </a:cubicBezTo>
                <a:cubicBezTo>
                  <a:pt x="4854" y="442"/>
                  <a:pt x="4887" y="464"/>
                  <a:pt x="4918" y="464"/>
                </a:cubicBezTo>
                <a:cubicBezTo>
                  <a:pt x="4939" y="464"/>
                  <a:pt x="4956" y="449"/>
                  <a:pt x="4956" y="430"/>
                </a:cubicBezTo>
                <a:cubicBezTo>
                  <a:pt x="4956" y="380"/>
                  <a:pt x="4819" y="362"/>
                  <a:pt x="4819" y="273"/>
                </a:cubicBezTo>
                <a:cubicBezTo>
                  <a:pt x="4819" y="218"/>
                  <a:pt x="4865" y="180"/>
                  <a:pt x="4934" y="180"/>
                </a:cubicBezTo>
                <a:cubicBezTo>
                  <a:pt x="4961" y="180"/>
                  <a:pt x="4985" y="185"/>
                  <a:pt x="5016" y="196"/>
                </a:cubicBezTo>
                <a:cubicBezTo>
                  <a:pt x="5017" y="274"/>
                  <a:pt x="5017" y="274"/>
                  <a:pt x="5017" y="274"/>
                </a:cubicBezTo>
                <a:cubicBezTo>
                  <a:pt x="4994" y="274"/>
                  <a:pt x="4994" y="274"/>
                  <a:pt x="4994" y="274"/>
                </a:cubicBezTo>
                <a:cubicBezTo>
                  <a:pt x="4981" y="234"/>
                  <a:pt x="4956" y="212"/>
                  <a:pt x="4925" y="212"/>
                </a:cubicBezTo>
                <a:cubicBezTo>
                  <a:pt x="4906" y="212"/>
                  <a:pt x="4891" y="224"/>
                  <a:pt x="4891" y="240"/>
                </a:cubicBezTo>
                <a:cubicBezTo>
                  <a:pt x="4891" y="300"/>
                  <a:pt x="5036" y="302"/>
                  <a:pt x="5036" y="402"/>
                </a:cubicBezTo>
                <a:cubicBezTo>
                  <a:pt x="5036" y="457"/>
                  <a:pt x="4997" y="495"/>
                  <a:pt x="4940" y="495"/>
                </a:cubicBezTo>
                <a:cubicBezTo>
                  <a:pt x="4890" y="495"/>
                  <a:pt x="4873" y="485"/>
                  <a:pt x="4863" y="485"/>
                </a:cubicBezTo>
                <a:cubicBezTo>
                  <a:pt x="4858" y="485"/>
                  <a:pt x="4854" y="488"/>
                  <a:pt x="4848" y="494"/>
                </a:cubicBezTo>
                <a:cubicBezTo>
                  <a:pt x="4827" y="494"/>
                  <a:pt x="4827" y="494"/>
                  <a:pt x="4827" y="494"/>
                </a:cubicBezTo>
                <a:lnTo>
                  <a:pt x="4819" y="401"/>
                </a:lnTo>
                <a:close/>
                <a:moveTo>
                  <a:pt x="5257" y="488"/>
                </a:moveTo>
                <a:cubicBezTo>
                  <a:pt x="5074" y="488"/>
                  <a:pt x="5074" y="488"/>
                  <a:pt x="5074" y="488"/>
                </a:cubicBezTo>
                <a:cubicBezTo>
                  <a:pt x="5074" y="464"/>
                  <a:pt x="5074" y="464"/>
                  <a:pt x="5074" y="464"/>
                </a:cubicBezTo>
                <a:cubicBezTo>
                  <a:pt x="5082" y="464"/>
                  <a:pt x="5082" y="464"/>
                  <a:pt x="5082" y="464"/>
                </a:cubicBezTo>
                <a:cubicBezTo>
                  <a:pt x="5112" y="464"/>
                  <a:pt x="5123" y="451"/>
                  <a:pt x="5123" y="413"/>
                </a:cubicBezTo>
                <a:cubicBezTo>
                  <a:pt x="5123" y="272"/>
                  <a:pt x="5123" y="272"/>
                  <a:pt x="5123" y="272"/>
                </a:cubicBezTo>
                <a:cubicBezTo>
                  <a:pt x="5123" y="253"/>
                  <a:pt x="5118" y="248"/>
                  <a:pt x="5098" y="240"/>
                </a:cubicBezTo>
                <a:cubicBezTo>
                  <a:pt x="5074" y="232"/>
                  <a:pt x="5074" y="232"/>
                  <a:pt x="5074" y="232"/>
                </a:cubicBezTo>
                <a:cubicBezTo>
                  <a:pt x="5074" y="214"/>
                  <a:pt x="5074" y="214"/>
                  <a:pt x="5074" y="214"/>
                </a:cubicBezTo>
                <a:cubicBezTo>
                  <a:pt x="5199" y="172"/>
                  <a:pt x="5199" y="172"/>
                  <a:pt x="5199" y="172"/>
                </a:cubicBezTo>
                <a:cubicBezTo>
                  <a:pt x="5212" y="172"/>
                  <a:pt x="5212" y="172"/>
                  <a:pt x="5212" y="172"/>
                </a:cubicBezTo>
                <a:cubicBezTo>
                  <a:pt x="5212" y="418"/>
                  <a:pt x="5212" y="418"/>
                  <a:pt x="5212" y="418"/>
                </a:cubicBezTo>
                <a:cubicBezTo>
                  <a:pt x="5212" y="448"/>
                  <a:pt x="5225" y="464"/>
                  <a:pt x="5257" y="464"/>
                </a:cubicBezTo>
                <a:lnTo>
                  <a:pt x="5257" y="488"/>
                </a:lnTo>
                <a:close/>
                <a:moveTo>
                  <a:pt x="5223" y="56"/>
                </a:moveTo>
                <a:cubicBezTo>
                  <a:pt x="5223" y="85"/>
                  <a:pt x="5195" y="106"/>
                  <a:pt x="5165" y="106"/>
                </a:cubicBezTo>
                <a:cubicBezTo>
                  <a:pt x="5131" y="106"/>
                  <a:pt x="5106" y="84"/>
                  <a:pt x="5106" y="56"/>
                </a:cubicBezTo>
                <a:cubicBezTo>
                  <a:pt x="5106" y="29"/>
                  <a:pt x="5134" y="6"/>
                  <a:pt x="5165" y="6"/>
                </a:cubicBezTo>
                <a:cubicBezTo>
                  <a:pt x="5198" y="6"/>
                  <a:pt x="5223" y="28"/>
                  <a:pt x="5223" y="56"/>
                </a:cubicBezTo>
                <a:close/>
                <a:moveTo>
                  <a:pt x="5423" y="406"/>
                </a:moveTo>
                <a:cubicBezTo>
                  <a:pt x="5423" y="433"/>
                  <a:pt x="5435" y="445"/>
                  <a:pt x="5456" y="445"/>
                </a:cubicBezTo>
                <a:cubicBezTo>
                  <a:pt x="5474" y="445"/>
                  <a:pt x="5491" y="434"/>
                  <a:pt x="5512" y="408"/>
                </a:cubicBezTo>
                <a:cubicBezTo>
                  <a:pt x="5522" y="429"/>
                  <a:pt x="5522" y="429"/>
                  <a:pt x="5522" y="429"/>
                </a:cubicBezTo>
                <a:cubicBezTo>
                  <a:pt x="5500" y="469"/>
                  <a:pt x="5456" y="496"/>
                  <a:pt x="5416" y="496"/>
                </a:cubicBezTo>
                <a:cubicBezTo>
                  <a:pt x="5366" y="496"/>
                  <a:pt x="5333" y="468"/>
                  <a:pt x="5333" y="405"/>
                </a:cubicBezTo>
                <a:cubicBezTo>
                  <a:pt x="5333" y="229"/>
                  <a:pt x="5333" y="229"/>
                  <a:pt x="5333" y="229"/>
                </a:cubicBezTo>
                <a:cubicBezTo>
                  <a:pt x="5294" y="229"/>
                  <a:pt x="5294" y="229"/>
                  <a:pt x="5294" y="229"/>
                </a:cubicBezTo>
                <a:cubicBezTo>
                  <a:pt x="5294" y="210"/>
                  <a:pt x="5294" y="210"/>
                  <a:pt x="5294" y="210"/>
                </a:cubicBezTo>
                <a:cubicBezTo>
                  <a:pt x="5338" y="191"/>
                  <a:pt x="5388" y="138"/>
                  <a:pt x="5401" y="97"/>
                </a:cubicBezTo>
                <a:cubicBezTo>
                  <a:pt x="5423" y="97"/>
                  <a:pt x="5423" y="97"/>
                  <a:pt x="5423" y="97"/>
                </a:cubicBezTo>
                <a:cubicBezTo>
                  <a:pt x="5423" y="188"/>
                  <a:pt x="5423" y="188"/>
                  <a:pt x="5423" y="188"/>
                </a:cubicBezTo>
                <a:cubicBezTo>
                  <a:pt x="5519" y="188"/>
                  <a:pt x="5519" y="188"/>
                  <a:pt x="5519" y="188"/>
                </a:cubicBezTo>
                <a:cubicBezTo>
                  <a:pt x="5508" y="229"/>
                  <a:pt x="5508" y="229"/>
                  <a:pt x="5508" y="229"/>
                </a:cubicBezTo>
                <a:cubicBezTo>
                  <a:pt x="5423" y="229"/>
                  <a:pt x="5423" y="229"/>
                  <a:pt x="5423" y="229"/>
                </a:cubicBezTo>
                <a:lnTo>
                  <a:pt x="5423" y="406"/>
                </a:lnTo>
                <a:close/>
                <a:moveTo>
                  <a:pt x="5636" y="279"/>
                </a:moveTo>
                <a:cubicBezTo>
                  <a:pt x="5610" y="226"/>
                  <a:pt x="5598" y="212"/>
                  <a:pt x="5566" y="212"/>
                </a:cubicBezTo>
                <a:cubicBezTo>
                  <a:pt x="5566" y="188"/>
                  <a:pt x="5566" y="188"/>
                  <a:pt x="5566" y="188"/>
                </a:cubicBezTo>
                <a:cubicBezTo>
                  <a:pt x="5753" y="188"/>
                  <a:pt x="5753" y="188"/>
                  <a:pt x="5753" y="188"/>
                </a:cubicBezTo>
                <a:cubicBezTo>
                  <a:pt x="5753" y="212"/>
                  <a:pt x="5753" y="212"/>
                  <a:pt x="5753" y="212"/>
                </a:cubicBezTo>
                <a:cubicBezTo>
                  <a:pt x="5715" y="212"/>
                  <a:pt x="5709" y="227"/>
                  <a:pt x="5723" y="256"/>
                </a:cubicBezTo>
                <a:cubicBezTo>
                  <a:pt x="5784" y="382"/>
                  <a:pt x="5784" y="382"/>
                  <a:pt x="5784" y="382"/>
                </a:cubicBezTo>
                <a:cubicBezTo>
                  <a:pt x="5840" y="269"/>
                  <a:pt x="5840" y="269"/>
                  <a:pt x="5840" y="269"/>
                </a:cubicBezTo>
                <a:cubicBezTo>
                  <a:pt x="5855" y="238"/>
                  <a:pt x="5846" y="213"/>
                  <a:pt x="5802" y="212"/>
                </a:cubicBezTo>
                <a:cubicBezTo>
                  <a:pt x="5802" y="188"/>
                  <a:pt x="5802" y="188"/>
                  <a:pt x="5802" y="188"/>
                </a:cubicBezTo>
                <a:cubicBezTo>
                  <a:pt x="5938" y="188"/>
                  <a:pt x="5938" y="188"/>
                  <a:pt x="5938" y="188"/>
                </a:cubicBezTo>
                <a:cubicBezTo>
                  <a:pt x="5938" y="212"/>
                  <a:pt x="5938" y="212"/>
                  <a:pt x="5938" y="212"/>
                </a:cubicBezTo>
                <a:cubicBezTo>
                  <a:pt x="5905" y="219"/>
                  <a:pt x="5896" y="228"/>
                  <a:pt x="5875" y="270"/>
                </a:cubicBezTo>
                <a:cubicBezTo>
                  <a:pt x="5711" y="604"/>
                  <a:pt x="5711" y="604"/>
                  <a:pt x="5711" y="604"/>
                </a:cubicBezTo>
                <a:cubicBezTo>
                  <a:pt x="5693" y="641"/>
                  <a:pt x="5670" y="658"/>
                  <a:pt x="5644" y="658"/>
                </a:cubicBezTo>
                <a:cubicBezTo>
                  <a:pt x="5618" y="658"/>
                  <a:pt x="5598" y="641"/>
                  <a:pt x="5598" y="617"/>
                </a:cubicBezTo>
                <a:cubicBezTo>
                  <a:pt x="5598" y="605"/>
                  <a:pt x="5602" y="592"/>
                  <a:pt x="5609" y="586"/>
                </a:cubicBezTo>
                <a:cubicBezTo>
                  <a:pt x="5643" y="552"/>
                  <a:pt x="5682" y="598"/>
                  <a:pt x="5720" y="512"/>
                </a:cubicBezTo>
                <a:cubicBezTo>
                  <a:pt x="5735" y="480"/>
                  <a:pt x="5735" y="480"/>
                  <a:pt x="5735" y="480"/>
                </a:cubicBezTo>
                <a:lnTo>
                  <a:pt x="5636" y="279"/>
                </a:lnTo>
                <a:close/>
                <a:moveTo>
                  <a:pt x="364" y="34"/>
                </a:moveTo>
                <a:cubicBezTo>
                  <a:pt x="552" y="34"/>
                  <a:pt x="552" y="34"/>
                  <a:pt x="552" y="34"/>
                </a:cubicBezTo>
                <a:cubicBezTo>
                  <a:pt x="552" y="62"/>
                  <a:pt x="552" y="62"/>
                  <a:pt x="552" y="62"/>
                </a:cubicBezTo>
                <a:cubicBezTo>
                  <a:pt x="547" y="62"/>
                  <a:pt x="547" y="62"/>
                  <a:pt x="547" y="62"/>
                </a:cubicBezTo>
                <a:cubicBezTo>
                  <a:pt x="489" y="62"/>
                  <a:pt x="480" y="88"/>
                  <a:pt x="480" y="123"/>
                </a:cubicBezTo>
                <a:cubicBezTo>
                  <a:pt x="480" y="303"/>
                  <a:pt x="480" y="303"/>
                  <a:pt x="480" y="303"/>
                </a:cubicBezTo>
                <a:cubicBezTo>
                  <a:pt x="480" y="465"/>
                  <a:pt x="363" y="496"/>
                  <a:pt x="276" y="496"/>
                </a:cubicBezTo>
                <a:cubicBezTo>
                  <a:pt x="146" y="496"/>
                  <a:pt x="63" y="439"/>
                  <a:pt x="63" y="328"/>
                </a:cubicBezTo>
                <a:cubicBezTo>
                  <a:pt x="63" y="112"/>
                  <a:pt x="63" y="112"/>
                  <a:pt x="63" y="112"/>
                </a:cubicBezTo>
                <a:cubicBezTo>
                  <a:pt x="63" y="75"/>
                  <a:pt x="53" y="62"/>
                  <a:pt x="12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4"/>
                  <a:pt x="0" y="34"/>
                  <a:pt x="0" y="34"/>
                </a:cubicBezTo>
                <a:cubicBezTo>
                  <a:pt x="227" y="34"/>
                  <a:pt x="227" y="34"/>
                  <a:pt x="227" y="34"/>
                </a:cubicBezTo>
                <a:cubicBezTo>
                  <a:pt x="227" y="62"/>
                  <a:pt x="227" y="62"/>
                  <a:pt x="227" y="62"/>
                </a:cubicBezTo>
                <a:cubicBezTo>
                  <a:pt x="215" y="62"/>
                  <a:pt x="215" y="62"/>
                  <a:pt x="215" y="62"/>
                </a:cubicBezTo>
                <a:cubicBezTo>
                  <a:pt x="184" y="62"/>
                  <a:pt x="163" y="76"/>
                  <a:pt x="163" y="112"/>
                </a:cubicBezTo>
                <a:cubicBezTo>
                  <a:pt x="163" y="328"/>
                  <a:pt x="163" y="328"/>
                  <a:pt x="163" y="328"/>
                </a:cubicBezTo>
                <a:cubicBezTo>
                  <a:pt x="163" y="416"/>
                  <a:pt x="228" y="447"/>
                  <a:pt x="294" y="447"/>
                </a:cubicBezTo>
                <a:cubicBezTo>
                  <a:pt x="389" y="447"/>
                  <a:pt x="437" y="393"/>
                  <a:pt x="437" y="313"/>
                </a:cubicBezTo>
                <a:cubicBezTo>
                  <a:pt x="437" y="137"/>
                  <a:pt x="437" y="137"/>
                  <a:pt x="437" y="137"/>
                </a:cubicBezTo>
                <a:cubicBezTo>
                  <a:pt x="437" y="86"/>
                  <a:pt x="422" y="62"/>
                  <a:pt x="377" y="62"/>
                </a:cubicBezTo>
                <a:cubicBezTo>
                  <a:pt x="364" y="62"/>
                  <a:pt x="364" y="62"/>
                  <a:pt x="364" y="62"/>
                </a:cubicBezTo>
                <a:lnTo>
                  <a:pt x="364" y="34"/>
                </a:lnTo>
                <a:close/>
                <a:moveTo>
                  <a:pt x="667" y="405"/>
                </a:moveTo>
                <a:cubicBezTo>
                  <a:pt x="667" y="432"/>
                  <a:pt x="680" y="443"/>
                  <a:pt x="701" y="443"/>
                </a:cubicBezTo>
                <a:cubicBezTo>
                  <a:pt x="718" y="443"/>
                  <a:pt x="735" y="432"/>
                  <a:pt x="756" y="407"/>
                </a:cubicBezTo>
                <a:cubicBezTo>
                  <a:pt x="766" y="427"/>
                  <a:pt x="766" y="427"/>
                  <a:pt x="766" y="427"/>
                </a:cubicBezTo>
                <a:cubicBezTo>
                  <a:pt x="744" y="467"/>
                  <a:pt x="701" y="493"/>
                  <a:pt x="661" y="493"/>
                </a:cubicBezTo>
                <a:cubicBezTo>
                  <a:pt x="611" y="493"/>
                  <a:pt x="579" y="466"/>
                  <a:pt x="579" y="403"/>
                </a:cubicBezTo>
                <a:cubicBezTo>
                  <a:pt x="579" y="229"/>
                  <a:pt x="579" y="229"/>
                  <a:pt x="579" y="229"/>
                </a:cubicBezTo>
                <a:cubicBezTo>
                  <a:pt x="540" y="229"/>
                  <a:pt x="540" y="229"/>
                  <a:pt x="540" y="229"/>
                </a:cubicBezTo>
                <a:cubicBezTo>
                  <a:pt x="540" y="210"/>
                  <a:pt x="540" y="210"/>
                  <a:pt x="540" y="210"/>
                </a:cubicBezTo>
                <a:cubicBezTo>
                  <a:pt x="584" y="192"/>
                  <a:pt x="633" y="139"/>
                  <a:pt x="646" y="99"/>
                </a:cubicBezTo>
                <a:cubicBezTo>
                  <a:pt x="667" y="99"/>
                  <a:pt x="667" y="99"/>
                  <a:pt x="667" y="99"/>
                </a:cubicBezTo>
                <a:cubicBezTo>
                  <a:pt x="667" y="189"/>
                  <a:pt x="667" y="189"/>
                  <a:pt x="667" y="189"/>
                </a:cubicBezTo>
                <a:cubicBezTo>
                  <a:pt x="762" y="189"/>
                  <a:pt x="762" y="189"/>
                  <a:pt x="762" y="189"/>
                </a:cubicBezTo>
                <a:cubicBezTo>
                  <a:pt x="751" y="229"/>
                  <a:pt x="751" y="229"/>
                  <a:pt x="751" y="229"/>
                </a:cubicBezTo>
                <a:cubicBezTo>
                  <a:pt x="667" y="229"/>
                  <a:pt x="667" y="229"/>
                  <a:pt x="667" y="229"/>
                </a:cubicBezTo>
                <a:lnTo>
                  <a:pt x="667" y="405"/>
                </a:lnTo>
                <a:close/>
                <a:moveTo>
                  <a:pt x="1001" y="485"/>
                </a:moveTo>
                <a:cubicBezTo>
                  <a:pt x="799" y="485"/>
                  <a:pt x="799" y="485"/>
                  <a:pt x="799" y="485"/>
                </a:cubicBezTo>
                <a:cubicBezTo>
                  <a:pt x="799" y="462"/>
                  <a:pt x="799" y="462"/>
                  <a:pt x="799" y="462"/>
                </a:cubicBezTo>
                <a:cubicBezTo>
                  <a:pt x="804" y="462"/>
                  <a:pt x="804" y="462"/>
                  <a:pt x="804" y="462"/>
                </a:cubicBezTo>
                <a:cubicBezTo>
                  <a:pt x="834" y="462"/>
                  <a:pt x="845" y="449"/>
                  <a:pt x="845" y="412"/>
                </a:cubicBezTo>
                <a:cubicBezTo>
                  <a:pt x="845" y="293"/>
                  <a:pt x="845" y="293"/>
                  <a:pt x="845" y="293"/>
                </a:cubicBezTo>
                <a:cubicBezTo>
                  <a:pt x="845" y="261"/>
                  <a:pt x="841" y="253"/>
                  <a:pt x="819" y="245"/>
                </a:cubicBezTo>
                <a:cubicBezTo>
                  <a:pt x="799" y="236"/>
                  <a:pt x="799" y="236"/>
                  <a:pt x="799" y="236"/>
                </a:cubicBezTo>
                <a:cubicBezTo>
                  <a:pt x="799" y="218"/>
                  <a:pt x="799" y="218"/>
                  <a:pt x="799" y="218"/>
                </a:cubicBezTo>
                <a:cubicBezTo>
                  <a:pt x="918" y="173"/>
                  <a:pt x="918" y="173"/>
                  <a:pt x="918" y="173"/>
                </a:cubicBezTo>
                <a:cubicBezTo>
                  <a:pt x="934" y="173"/>
                  <a:pt x="934" y="173"/>
                  <a:pt x="934" y="173"/>
                </a:cubicBezTo>
                <a:cubicBezTo>
                  <a:pt x="934" y="255"/>
                  <a:pt x="934" y="255"/>
                  <a:pt x="934" y="255"/>
                </a:cubicBezTo>
                <a:cubicBezTo>
                  <a:pt x="935" y="255"/>
                  <a:pt x="935" y="255"/>
                  <a:pt x="935" y="255"/>
                </a:cubicBezTo>
                <a:cubicBezTo>
                  <a:pt x="962" y="202"/>
                  <a:pt x="974" y="181"/>
                  <a:pt x="998" y="181"/>
                </a:cubicBezTo>
                <a:cubicBezTo>
                  <a:pt x="1003" y="181"/>
                  <a:pt x="1009" y="182"/>
                  <a:pt x="1013" y="184"/>
                </a:cubicBezTo>
                <a:cubicBezTo>
                  <a:pt x="1070" y="205"/>
                  <a:pt x="1070" y="205"/>
                  <a:pt x="1070" y="205"/>
                </a:cubicBezTo>
                <a:cubicBezTo>
                  <a:pt x="1061" y="235"/>
                  <a:pt x="1050" y="261"/>
                  <a:pt x="1035" y="281"/>
                </a:cubicBezTo>
                <a:cubicBezTo>
                  <a:pt x="1013" y="273"/>
                  <a:pt x="986" y="263"/>
                  <a:pt x="976" y="263"/>
                </a:cubicBezTo>
                <a:cubicBezTo>
                  <a:pt x="962" y="263"/>
                  <a:pt x="950" y="274"/>
                  <a:pt x="934" y="296"/>
                </a:cubicBezTo>
                <a:cubicBezTo>
                  <a:pt x="934" y="414"/>
                  <a:pt x="934" y="414"/>
                  <a:pt x="934" y="414"/>
                </a:cubicBezTo>
                <a:cubicBezTo>
                  <a:pt x="934" y="449"/>
                  <a:pt x="945" y="462"/>
                  <a:pt x="982" y="462"/>
                </a:cubicBezTo>
                <a:cubicBezTo>
                  <a:pt x="1001" y="462"/>
                  <a:pt x="1001" y="462"/>
                  <a:pt x="1001" y="462"/>
                </a:cubicBezTo>
                <a:lnTo>
                  <a:pt x="1001" y="485"/>
                </a:lnTo>
                <a:close/>
                <a:moveTo>
                  <a:pt x="1386" y="401"/>
                </a:moveTo>
                <a:cubicBezTo>
                  <a:pt x="1345" y="458"/>
                  <a:pt x="1286" y="493"/>
                  <a:pt x="1230" y="493"/>
                </a:cubicBezTo>
                <a:cubicBezTo>
                  <a:pt x="1151" y="493"/>
                  <a:pt x="1098" y="432"/>
                  <a:pt x="1098" y="345"/>
                </a:cubicBezTo>
                <a:cubicBezTo>
                  <a:pt x="1098" y="249"/>
                  <a:pt x="1162" y="181"/>
                  <a:pt x="1253" y="181"/>
                </a:cubicBezTo>
                <a:cubicBezTo>
                  <a:pt x="1292" y="181"/>
                  <a:pt x="1322" y="194"/>
                  <a:pt x="1344" y="216"/>
                </a:cubicBezTo>
                <a:cubicBezTo>
                  <a:pt x="1387" y="259"/>
                  <a:pt x="1367" y="300"/>
                  <a:pt x="1392" y="313"/>
                </a:cubicBezTo>
                <a:cubicBezTo>
                  <a:pt x="1392" y="334"/>
                  <a:pt x="1392" y="334"/>
                  <a:pt x="1392" y="334"/>
                </a:cubicBezTo>
                <a:cubicBezTo>
                  <a:pt x="1191" y="334"/>
                  <a:pt x="1191" y="334"/>
                  <a:pt x="1191" y="334"/>
                </a:cubicBezTo>
                <a:cubicBezTo>
                  <a:pt x="1197" y="394"/>
                  <a:pt x="1238" y="440"/>
                  <a:pt x="1281" y="440"/>
                </a:cubicBezTo>
                <a:cubicBezTo>
                  <a:pt x="1307" y="440"/>
                  <a:pt x="1334" y="425"/>
                  <a:pt x="1369" y="387"/>
                </a:cubicBezTo>
                <a:lnTo>
                  <a:pt x="1386" y="401"/>
                </a:lnTo>
                <a:close/>
                <a:moveTo>
                  <a:pt x="1292" y="306"/>
                </a:moveTo>
                <a:cubicBezTo>
                  <a:pt x="1292" y="250"/>
                  <a:pt x="1272" y="216"/>
                  <a:pt x="1241" y="216"/>
                </a:cubicBezTo>
                <a:cubicBezTo>
                  <a:pt x="1211" y="216"/>
                  <a:pt x="1184" y="254"/>
                  <a:pt x="1189" y="306"/>
                </a:cubicBezTo>
                <a:lnTo>
                  <a:pt x="1292" y="306"/>
                </a:lnTo>
                <a:close/>
                <a:moveTo>
                  <a:pt x="1736" y="416"/>
                </a:moveTo>
                <a:cubicBezTo>
                  <a:pt x="1703" y="467"/>
                  <a:pt x="1652" y="493"/>
                  <a:pt x="1588" y="493"/>
                </a:cubicBezTo>
                <a:cubicBezTo>
                  <a:pt x="1500" y="493"/>
                  <a:pt x="1436" y="433"/>
                  <a:pt x="1436" y="350"/>
                </a:cubicBezTo>
                <a:cubicBezTo>
                  <a:pt x="1436" y="255"/>
                  <a:pt x="1518" y="181"/>
                  <a:pt x="1624" y="181"/>
                </a:cubicBezTo>
                <a:cubicBezTo>
                  <a:pt x="1686" y="181"/>
                  <a:pt x="1733" y="207"/>
                  <a:pt x="1733" y="243"/>
                </a:cubicBezTo>
                <a:cubicBezTo>
                  <a:pt x="1733" y="265"/>
                  <a:pt x="1719" y="279"/>
                  <a:pt x="1696" y="279"/>
                </a:cubicBezTo>
                <a:cubicBezTo>
                  <a:pt x="1646" y="279"/>
                  <a:pt x="1635" y="215"/>
                  <a:pt x="1593" y="215"/>
                </a:cubicBezTo>
                <a:cubicBezTo>
                  <a:pt x="1556" y="215"/>
                  <a:pt x="1532" y="259"/>
                  <a:pt x="1532" y="324"/>
                </a:cubicBezTo>
                <a:cubicBezTo>
                  <a:pt x="1532" y="403"/>
                  <a:pt x="1569" y="456"/>
                  <a:pt x="1622" y="456"/>
                </a:cubicBezTo>
                <a:cubicBezTo>
                  <a:pt x="1655" y="456"/>
                  <a:pt x="1686" y="439"/>
                  <a:pt x="1715" y="404"/>
                </a:cubicBezTo>
                <a:lnTo>
                  <a:pt x="1736" y="416"/>
                </a:lnTo>
                <a:close/>
                <a:moveTo>
                  <a:pt x="1894" y="412"/>
                </a:moveTo>
                <a:cubicBezTo>
                  <a:pt x="1894" y="458"/>
                  <a:pt x="1906" y="462"/>
                  <a:pt x="1932" y="462"/>
                </a:cubicBezTo>
                <a:cubicBezTo>
                  <a:pt x="1939" y="462"/>
                  <a:pt x="1939" y="462"/>
                  <a:pt x="1939" y="462"/>
                </a:cubicBezTo>
                <a:cubicBezTo>
                  <a:pt x="1939" y="485"/>
                  <a:pt x="1939" y="485"/>
                  <a:pt x="1939" y="485"/>
                </a:cubicBezTo>
                <a:cubicBezTo>
                  <a:pt x="1755" y="485"/>
                  <a:pt x="1755" y="485"/>
                  <a:pt x="1755" y="485"/>
                </a:cubicBezTo>
                <a:cubicBezTo>
                  <a:pt x="1755" y="462"/>
                  <a:pt x="1755" y="462"/>
                  <a:pt x="1755" y="462"/>
                </a:cubicBezTo>
                <a:cubicBezTo>
                  <a:pt x="1765" y="462"/>
                  <a:pt x="1765" y="462"/>
                  <a:pt x="1765" y="462"/>
                </a:cubicBezTo>
                <a:cubicBezTo>
                  <a:pt x="1802" y="462"/>
                  <a:pt x="1805" y="448"/>
                  <a:pt x="1805" y="409"/>
                </a:cubicBezTo>
                <a:cubicBezTo>
                  <a:pt x="1805" y="92"/>
                  <a:pt x="1805" y="92"/>
                  <a:pt x="1805" y="92"/>
                </a:cubicBezTo>
                <a:cubicBezTo>
                  <a:pt x="1805" y="71"/>
                  <a:pt x="1802" y="66"/>
                  <a:pt x="1782" y="59"/>
                </a:cubicBezTo>
                <a:cubicBezTo>
                  <a:pt x="1761" y="52"/>
                  <a:pt x="1761" y="52"/>
                  <a:pt x="1761" y="52"/>
                </a:cubicBezTo>
                <a:cubicBezTo>
                  <a:pt x="1761" y="35"/>
                  <a:pt x="1761" y="35"/>
                  <a:pt x="1761" y="35"/>
                </a:cubicBezTo>
                <a:cubicBezTo>
                  <a:pt x="1876" y="0"/>
                  <a:pt x="1876" y="0"/>
                  <a:pt x="1876" y="0"/>
                </a:cubicBezTo>
                <a:cubicBezTo>
                  <a:pt x="1894" y="0"/>
                  <a:pt x="1894" y="0"/>
                  <a:pt x="1894" y="0"/>
                </a:cubicBezTo>
                <a:cubicBezTo>
                  <a:pt x="1894" y="236"/>
                  <a:pt x="1894" y="236"/>
                  <a:pt x="1894" y="236"/>
                </a:cubicBezTo>
                <a:cubicBezTo>
                  <a:pt x="1934" y="208"/>
                  <a:pt x="1987" y="181"/>
                  <a:pt x="2024" y="181"/>
                </a:cubicBezTo>
                <a:cubicBezTo>
                  <a:pt x="2078" y="181"/>
                  <a:pt x="2104" y="224"/>
                  <a:pt x="2104" y="310"/>
                </a:cubicBezTo>
                <a:cubicBezTo>
                  <a:pt x="2104" y="406"/>
                  <a:pt x="2104" y="406"/>
                  <a:pt x="2104" y="406"/>
                </a:cubicBezTo>
                <a:cubicBezTo>
                  <a:pt x="2104" y="449"/>
                  <a:pt x="2109" y="462"/>
                  <a:pt x="2136" y="462"/>
                </a:cubicBezTo>
                <a:cubicBezTo>
                  <a:pt x="2143" y="462"/>
                  <a:pt x="2143" y="462"/>
                  <a:pt x="2143" y="462"/>
                </a:cubicBezTo>
                <a:cubicBezTo>
                  <a:pt x="2143" y="485"/>
                  <a:pt x="2143" y="485"/>
                  <a:pt x="2143" y="485"/>
                </a:cubicBezTo>
                <a:cubicBezTo>
                  <a:pt x="1972" y="485"/>
                  <a:pt x="1972" y="485"/>
                  <a:pt x="1972" y="485"/>
                </a:cubicBezTo>
                <a:cubicBezTo>
                  <a:pt x="1972" y="462"/>
                  <a:pt x="1972" y="462"/>
                  <a:pt x="1972" y="462"/>
                </a:cubicBezTo>
                <a:cubicBezTo>
                  <a:pt x="1978" y="462"/>
                  <a:pt x="1978" y="462"/>
                  <a:pt x="1978" y="462"/>
                </a:cubicBezTo>
                <a:cubicBezTo>
                  <a:pt x="2008" y="462"/>
                  <a:pt x="2015" y="451"/>
                  <a:pt x="2015" y="409"/>
                </a:cubicBezTo>
                <a:cubicBezTo>
                  <a:pt x="2015" y="300"/>
                  <a:pt x="2015" y="300"/>
                  <a:pt x="2015" y="300"/>
                </a:cubicBezTo>
                <a:cubicBezTo>
                  <a:pt x="2015" y="261"/>
                  <a:pt x="1997" y="236"/>
                  <a:pt x="1968" y="236"/>
                </a:cubicBezTo>
                <a:cubicBezTo>
                  <a:pt x="1948" y="236"/>
                  <a:pt x="1919" y="247"/>
                  <a:pt x="1894" y="263"/>
                </a:cubicBezTo>
                <a:lnTo>
                  <a:pt x="1894" y="412"/>
                </a:lnTo>
                <a:close/>
                <a:moveTo>
                  <a:pt x="2302" y="405"/>
                </a:moveTo>
                <a:cubicBezTo>
                  <a:pt x="2302" y="432"/>
                  <a:pt x="2314" y="443"/>
                  <a:pt x="2335" y="443"/>
                </a:cubicBezTo>
                <a:cubicBezTo>
                  <a:pt x="2353" y="443"/>
                  <a:pt x="2369" y="432"/>
                  <a:pt x="2390" y="407"/>
                </a:cubicBezTo>
                <a:cubicBezTo>
                  <a:pt x="2400" y="427"/>
                  <a:pt x="2400" y="427"/>
                  <a:pt x="2400" y="427"/>
                </a:cubicBezTo>
                <a:cubicBezTo>
                  <a:pt x="2379" y="467"/>
                  <a:pt x="2335" y="493"/>
                  <a:pt x="2295" y="493"/>
                </a:cubicBezTo>
                <a:cubicBezTo>
                  <a:pt x="2246" y="493"/>
                  <a:pt x="2213" y="466"/>
                  <a:pt x="2213" y="403"/>
                </a:cubicBezTo>
                <a:cubicBezTo>
                  <a:pt x="2213" y="229"/>
                  <a:pt x="2213" y="229"/>
                  <a:pt x="2213" y="229"/>
                </a:cubicBezTo>
                <a:cubicBezTo>
                  <a:pt x="2175" y="229"/>
                  <a:pt x="2175" y="229"/>
                  <a:pt x="2175" y="229"/>
                </a:cubicBezTo>
                <a:cubicBezTo>
                  <a:pt x="2175" y="210"/>
                  <a:pt x="2175" y="210"/>
                  <a:pt x="2175" y="210"/>
                </a:cubicBezTo>
                <a:cubicBezTo>
                  <a:pt x="2218" y="192"/>
                  <a:pt x="2268" y="139"/>
                  <a:pt x="2281" y="99"/>
                </a:cubicBezTo>
                <a:cubicBezTo>
                  <a:pt x="2302" y="99"/>
                  <a:pt x="2302" y="99"/>
                  <a:pt x="2302" y="99"/>
                </a:cubicBezTo>
                <a:cubicBezTo>
                  <a:pt x="2302" y="189"/>
                  <a:pt x="2302" y="189"/>
                  <a:pt x="2302" y="189"/>
                </a:cubicBezTo>
                <a:cubicBezTo>
                  <a:pt x="2397" y="189"/>
                  <a:pt x="2397" y="189"/>
                  <a:pt x="2397" y="189"/>
                </a:cubicBezTo>
                <a:cubicBezTo>
                  <a:pt x="2386" y="229"/>
                  <a:pt x="2386" y="229"/>
                  <a:pt x="2386" y="229"/>
                </a:cubicBezTo>
                <a:cubicBezTo>
                  <a:pt x="2302" y="229"/>
                  <a:pt x="2302" y="229"/>
                  <a:pt x="2302" y="229"/>
                </a:cubicBezTo>
                <a:lnTo>
                  <a:pt x="2302" y="4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3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518400"/>
            <a:ext cx="4248000" cy="828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[Name of faculty (bold),</a:t>
            </a:r>
            <a:br>
              <a:rPr lang="en-US" dirty="0"/>
            </a:br>
            <a:r>
              <a:rPr lang="en-US" dirty="0"/>
              <a:t>department or division (normal)</a:t>
            </a:r>
            <a:br>
              <a:rPr lang="en-US" dirty="0"/>
            </a:br>
            <a:r>
              <a:rPr lang="en-US" dirty="0"/>
              <a:t>total max. 4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background and white text blo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5" descr="PPT_titelpag_verloop-0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sp>
        <p:nvSpPr>
          <p:cNvPr id="182" name="Rechthoek 227"/>
          <p:cNvSpPr/>
          <p:nvPr userDrawn="1"/>
        </p:nvSpPr>
        <p:spPr>
          <a:xfrm>
            <a:off x="1833384" y="1692894"/>
            <a:ext cx="6789156" cy="2556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grpSp>
        <p:nvGrpSpPr>
          <p:cNvPr id="185" name="Groep 228"/>
          <p:cNvGrpSpPr/>
          <p:nvPr userDrawn="1"/>
        </p:nvGrpSpPr>
        <p:grpSpPr>
          <a:xfrm>
            <a:off x="542925" y="0"/>
            <a:ext cx="1389063" cy="6858000"/>
            <a:chOff x="542925" y="0"/>
            <a:chExt cx="1389063" cy="6858000"/>
          </a:xfrm>
        </p:grpSpPr>
        <p:sp>
          <p:nvSpPr>
            <p:cNvPr id="186" name="LIJN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187" name="Group 4"/>
            <p:cNvGrpSpPr>
              <a:grpSpLocks noChangeAspect="1"/>
            </p:cNvGrpSpPr>
            <p:nvPr userDrawn="1"/>
          </p:nvGrpSpPr>
          <p:grpSpPr bwMode="auto">
            <a:xfrm>
              <a:off x="542925" y="466725"/>
              <a:ext cx="658813" cy="657225"/>
              <a:chOff x="342" y="294"/>
              <a:chExt cx="415" cy="414"/>
            </a:xfrm>
          </p:grpSpPr>
          <p:sp>
            <p:nvSpPr>
              <p:cNvPr id="188" name="Freeform 5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  <a:lnTo>
                      <a:pt x="143" y="398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9" name="Freeform 6"/>
              <p:cNvSpPr>
                <a:spLocks/>
              </p:cNvSpPr>
              <p:nvPr userDrawn="1"/>
            </p:nvSpPr>
            <p:spPr bwMode="auto">
              <a:xfrm>
                <a:off x="342" y="295"/>
                <a:ext cx="414" cy="412"/>
              </a:xfrm>
              <a:custGeom>
                <a:avLst/>
                <a:gdLst>
                  <a:gd name="T0" fmla="*/ 137 w 414"/>
                  <a:gd name="T1" fmla="*/ 400 h 412"/>
                  <a:gd name="T2" fmla="*/ 128 w 414"/>
                  <a:gd name="T3" fmla="*/ 392 h 412"/>
                  <a:gd name="T4" fmla="*/ 92 w 414"/>
                  <a:gd name="T5" fmla="*/ 378 h 412"/>
                  <a:gd name="T6" fmla="*/ 86 w 414"/>
                  <a:gd name="T7" fmla="*/ 368 h 412"/>
                  <a:gd name="T8" fmla="*/ 55 w 414"/>
                  <a:gd name="T9" fmla="*/ 346 h 412"/>
                  <a:gd name="T10" fmla="*/ 51 w 414"/>
                  <a:gd name="T11" fmla="*/ 334 h 412"/>
                  <a:gd name="T12" fmla="*/ 26 w 414"/>
                  <a:gd name="T13" fmla="*/ 305 h 412"/>
                  <a:gd name="T14" fmla="*/ 25 w 414"/>
                  <a:gd name="T15" fmla="*/ 293 h 412"/>
                  <a:gd name="T16" fmla="*/ 7 w 414"/>
                  <a:gd name="T17" fmla="*/ 259 h 412"/>
                  <a:gd name="T18" fmla="*/ 9 w 414"/>
                  <a:gd name="T19" fmla="*/ 247 h 412"/>
                  <a:gd name="T20" fmla="*/ 0 w 414"/>
                  <a:gd name="T21" fmla="*/ 209 h 412"/>
                  <a:gd name="T22" fmla="*/ 5 w 414"/>
                  <a:gd name="T23" fmla="*/ 198 h 412"/>
                  <a:gd name="T24" fmla="*/ 6 w 414"/>
                  <a:gd name="T25" fmla="*/ 160 h 412"/>
                  <a:gd name="T26" fmla="*/ 13 w 414"/>
                  <a:gd name="T27" fmla="*/ 150 h 412"/>
                  <a:gd name="T28" fmla="*/ 23 w 414"/>
                  <a:gd name="T29" fmla="*/ 113 h 412"/>
                  <a:gd name="T30" fmla="*/ 32 w 414"/>
                  <a:gd name="T31" fmla="*/ 105 h 412"/>
                  <a:gd name="T32" fmla="*/ 50 w 414"/>
                  <a:gd name="T33" fmla="*/ 71 h 412"/>
                  <a:gd name="T34" fmla="*/ 61 w 414"/>
                  <a:gd name="T35" fmla="*/ 66 h 412"/>
                  <a:gd name="T36" fmla="*/ 87 w 414"/>
                  <a:gd name="T37" fmla="*/ 38 h 412"/>
                  <a:gd name="T38" fmla="*/ 99 w 414"/>
                  <a:gd name="T39" fmla="*/ 35 h 412"/>
                  <a:gd name="T40" fmla="*/ 131 w 414"/>
                  <a:gd name="T41" fmla="*/ 14 h 412"/>
                  <a:gd name="T42" fmla="*/ 143 w 414"/>
                  <a:gd name="T43" fmla="*/ 14 h 412"/>
                  <a:gd name="T44" fmla="*/ 179 w 414"/>
                  <a:gd name="T45" fmla="*/ 1 h 412"/>
                  <a:gd name="T46" fmla="*/ 191 w 414"/>
                  <a:gd name="T47" fmla="*/ 4 h 412"/>
                  <a:gd name="T48" fmla="*/ 229 w 414"/>
                  <a:gd name="T49" fmla="*/ 0 h 412"/>
                  <a:gd name="T50" fmla="*/ 239 w 414"/>
                  <a:gd name="T51" fmla="*/ 6 h 412"/>
                  <a:gd name="T52" fmla="*/ 277 w 414"/>
                  <a:gd name="T53" fmla="*/ 11 h 412"/>
                  <a:gd name="T54" fmla="*/ 286 w 414"/>
                  <a:gd name="T55" fmla="*/ 19 h 412"/>
                  <a:gd name="T56" fmla="*/ 322 w 414"/>
                  <a:gd name="T57" fmla="*/ 34 h 412"/>
                  <a:gd name="T58" fmla="*/ 329 w 414"/>
                  <a:gd name="T59" fmla="*/ 44 h 412"/>
                  <a:gd name="T60" fmla="*/ 360 w 414"/>
                  <a:gd name="T61" fmla="*/ 66 h 412"/>
                  <a:gd name="T62" fmla="*/ 364 w 414"/>
                  <a:gd name="T63" fmla="*/ 78 h 412"/>
                  <a:gd name="T64" fmla="*/ 389 w 414"/>
                  <a:gd name="T65" fmla="*/ 107 h 412"/>
                  <a:gd name="T66" fmla="*/ 390 w 414"/>
                  <a:gd name="T67" fmla="*/ 119 h 412"/>
                  <a:gd name="T68" fmla="*/ 407 w 414"/>
                  <a:gd name="T69" fmla="*/ 153 h 412"/>
                  <a:gd name="T70" fmla="*/ 405 w 414"/>
                  <a:gd name="T71" fmla="*/ 165 h 412"/>
                  <a:gd name="T72" fmla="*/ 414 w 414"/>
                  <a:gd name="T73" fmla="*/ 203 h 412"/>
                  <a:gd name="T74" fmla="*/ 409 w 414"/>
                  <a:gd name="T75" fmla="*/ 214 h 412"/>
                  <a:gd name="T76" fmla="*/ 409 w 414"/>
                  <a:gd name="T77" fmla="*/ 252 h 412"/>
                  <a:gd name="T78" fmla="*/ 402 w 414"/>
                  <a:gd name="T79" fmla="*/ 262 h 412"/>
                  <a:gd name="T80" fmla="*/ 392 w 414"/>
                  <a:gd name="T81" fmla="*/ 299 h 412"/>
                  <a:gd name="T82" fmla="*/ 382 w 414"/>
                  <a:gd name="T83" fmla="*/ 307 h 412"/>
                  <a:gd name="T84" fmla="*/ 364 w 414"/>
                  <a:gd name="T85" fmla="*/ 341 h 412"/>
                  <a:gd name="T86" fmla="*/ 353 w 414"/>
                  <a:gd name="T87" fmla="*/ 346 h 412"/>
                  <a:gd name="T88" fmla="*/ 327 w 414"/>
                  <a:gd name="T89" fmla="*/ 374 h 412"/>
                  <a:gd name="T90" fmla="*/ 316 w 414"/>
                  <a:gd name="T91" fmla="*/ 377 h 412"/>
                  <a:gd name="T92" fmla="*/ 284 w 414"/>
                  <a:gd name="T93" fmla="*/ 398 h 412"/>
                  <a:gd name="T94" fmla="*/ 272 w 414"/>
                  <a:gd name="T95" fmla="*/ 398 h 412"/>
                  <a:gd name="T96" fmla="*/ 235 w 414"/>
                  <a:gd name="T97" fmla="*/ 411 h 412"/>
                  <a:gd name="T98" fmla="*/ 224 w 414"/>
                  <a:gd name="T99" fmla="*/ 408 h 412"/>
                  <a:gd name="T100" fmla="*/ 186 w 414"/>
                  <a:gd name="T101" fmla="*/ 412 h 412"/>
                  <a:gd name="T102" fmla="*/ 175 w 414"/>
                  <a:gd name="T103" fmla="*/ 406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4" h="412">
                    <a:moveTo>
                      <a:pt x="143" y="398"/>
                    </a:moveTo>
                    <a:lnTo>
                      <a:pt x="137" y="400"/>
                    </a:lnTo>
                    <a:lnTo>
                      <a:pt x="131" y="398"/>
                    </a:lnTo>
                    <a:lnTo>
                      <a:pt x="128" y="392"/>
                    </a:lnTo>
                    <a:lnTo>
                      <a:pt x="99" y="377"/>
                    </a:lnTo>
                    <a:lnTo>
                      <a:pt x="92" y="378"/>
                    </a:lnTo>
                    <a:lnTo>
                      <a:pt x="87" y="374"/>
                    </a:lnTo>
                    <a:lnTo>
                      <a:pt x="86" y="368"/>
                    </a:lnTo>
                    <a:lnTo>
                      <a:pt x="61" y="346"/>
                    </a:lnTo>
                    <a:lnTo>
                      <a:pt x="55" y="346"/>
                    </a:lnTo>
                    <a:lnTo>
                      <a:pt x="50" y="341"/>
                    </a:lnTo>
                    <a:lnTo>
                      <a:pt x="51" y="334"/>
                    </a:lnTo>
                    <a:lnTo>
                      <a:pt x="32" y="307"/>
                    </a:lnTo>
                    <a:lnTo>
                      <a:pt x="26" y="305"/>
                    </a:lnTo>
                    <a:lnTo>
                      <a:pt x="23" y="299"/>
                    </a:lnTo>
                    <a:lnTo>
                      <a:pt x="25" y="293"/>
                    </a:lnTo>
                    <a:lnTo>
                      <a:pt x="13" y="262"/>
                    </a:lnTo>
                    <a:lnTo>
                      <a:pt x="7" y="259"/>
                    </a:lnTo>
                    <a:lnTo>
                      <a:pt x="6" y="252"/>
                    </a:lnTo>
                    <a:lnTo>
                      <a:pt x="9" y="247"/>
                    </a:lnTo>
                    <a:lnTo>
                      <a:pt x="5" y="214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5" y="198"/>
                    </a:lnTo>
                    <a:lnTo>
                      <a:pt x="9" y="165"/>
                    </a:lnTo>
                    <a:lnTo>
                      <a:pt x="6" y="160"/>
                    </a:lnTo>
                    <a:lnTo>
                      <a:pt x="7" y="153"/>
                    </a:lnTo>
                    <a:lnTo>
                      <a:pt x="13" y="150"/>
                    </a:lnTo>
                    <a:lnTo>
                      <a:pt x="25" y="119"/>
                    </a:lnTo>
                    <a:lnTo>
                      <a:pt x="23" y="113"/>
                    </a:lnTo>
                    <a:lnTo>
                      <a:pt x="26" y="107"/>
                    </a:lnTo>
                    <a:lnTo>
                      <a:pt x="32" y="105"/>
                    </a:lnTo>
                    <a:lnTo>
                      <a:pt x="51" y="78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1" y="66"/>
                    </a:lnTo>
                    <a:lnTo>
                      <a:pt x="86" y="44"/>
                    </a:lnTo>
                    <a:lnTo>
                      <a:pt x="87" y="38"/>
                    </a:lnTo>
                    <a:lnTo>
                      <a:pt x="92" y="34"/>
                    </a:lnTo>
                    <a:lnTo>
                      <a:pt x="99" y="35"/>
                    </a:lnTo>
                    <a:lnTo>
                      <a:pt x="128" y="19"/>
                    </a:lnTo>
                    <a:lnTo>
                      <a:pt x="131" y="14"/>
                    </a:lnTo>
                    <a:lnTo>
                      <a:pt x="137" y="11"/>
                    </a:lnTo>
                    <a:lnTo>
                      <a:pt x="143" y="14"/>
                    </a:lnTo>
                    <a:lnTo>
                      <a:pt x="175" y="6"/>
                    </a:lnTo>
                    <a:lnTo>
                      <a:pt x="179" y="1"/>
                    </a:lnTo>
                    <a:lnTo>
                      <a:pt x="186" y="0"/>
                    </a:lnTo>
                    <a:lnTo>
                      <a:pt x="191" y="4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5" y="1"/>
                    </a:lnTo>
                    <a:lnTo>
                      <a:pt x="239" y="6"/>
                    </a:lnTo>
                    <a:lnTo>
                      <a:pt x="272" y="14"/>
                    </a:lnTo>
                    <a:lnTo>
                      <a:pt x="277" y="11"/>
                    </a:lnTo>
                    <a:lnTo>
                      <a:pt x="284" y="14"/>
                    </a:lnTo>
                    <a:lnTo>
                      <a:pt x="286" y="19"/>
                    </a:lnTo>
                    <a:lnTo>
                      <a:pt x="316" y="35"/>
                    </a:lnTo>
                    <a:lnTo>
                      <a:pt x="322" y="34"/>
                    </a:lnTo>
                    <a:lnTo>
                      <a:pt x="327" y="38"/>
                    </a:lnTo>
                    <a:lnTo>
                      <a:pt x="329" y="44"/>
                    </a:lnTo>
                    <a:lnTo>
                      <a:pt x="353" y="66"/>
                    </a:lnTo>
                    <a:lnTo>
                      <a:pt x="360" y="66"/>
                    </a:lnTo>
                    <a:lnTo>
                      <a:pt x="364" y="71"/>
                    </a:lnTo>
                    <a:lnTo>
                      <a:pt x="364" y="78"/>
                    </a:lnTo>
                    <a:lnTo>
                      <a:pt x="382" y="105"/>
                    </a:lnTo>
                    <a:lnTo>
                      <a:pt x="389" y="107"/>
                    </a:lnTo>
                    <a:lnTo>
                      <a:pt x="392" y="113"/>
                    </a:lnTo>
                    <a:lnTo>
                      <a:pt x="390" y="119"/>
                    </a:lnTo>
                    <a:lnTo>
                      <a:pt x="402" y="150"/>
                    </a:lnTo>
                    <a:lnTo>
                      <a:pt x="407" y="153"/>
                    </a:lnTo>
                    <a:lnTo>
                      <a:pt x="409" y="160"/>
                    </a:lnTo>
                    <a:lnTo>
                      <a:pt x="405" y="165"/>
                    </a:lnTo>
                    <a:lnTo>
                      <a:pt x="409" y="198"/>
                    </a:lnTo>
                    <a:lnTo>
                      <a:pt x="414" y="203"/>
                    </a:lnTo>
                    <a:lnTo>
                      <a:pt x="414" y="209"/>
                    </a:lnTo>
                    <a:lnTo>
                      <a:pt x="409" y="214"/>
                    </a:lnTo>
                    <a:lnTo>
                      <a:pt x="405" y="247"/>
                    </a:lnTo>
                    <a:lnTo>
                      <a:pt x="409" y="252"/>
                    </a:lnTo>
                    <a:lnTo>
                      <a:pt x="407" y="259"/>
                    </a:lnTo>
                    <a:lnTo>
                      <a:pt x="402" y="262"/>
                    </a:lnTo>
                    <a:lnTo>
                      <a:pt x="390" y="293"/>
                    </a:lnTo>
                    <a:lnTo>
                      <a:pt x="392" y="299"/>
                    </a:lnTo>
                    <a:lnTo>
                      <a:pt x="389" y="305"/>
                    </a:lnTo>
                    <a:lnTo>
                      <a:pt x="382" y="307"/>
                    </a:lnTo>
                    <a:lnTo>
                      <a:pt x="364" y="334"/>
                    </a:lnTo>
                    <a:lnTo>
                      <a:pt x="364" y="341"/>
                    </a:lnTo>
                    <a:lnTo>
                      <a:pt x="360" y="346"/>
                    </a:lnTo>
                    <a:lnTo>
                      <a:pt x="353" y="346"/>
                    </a:lnTo>
                    <a:lnTo>
                      <a:pt x="329" y="368"/>
                    </a:lnTo>
                    <a:lnTo>
                      <a:pt x="327" y="374"/>
                    </a:lnTo>
                    <a:lnTo>
                      <a:pt x="322" y="378"/>
                    </a:lnTo>
                    <a:lnTo>
                      <a:pt x="316" y="377"/>
                    </a:lnTo>
                    <a:lnTo>
                      <a:pt x="286" y="392"/>
                    </a:lnTo>
                    <a:lnTo>
                      <a:pt x="284" y="398"/>
                    </a:lnTo>
                    <a:lnTo>
                      <a:pt x="277" y="400"/>
                    </a:lnTo>
                    <a:lnTo>
                      <a:pt x="272" y="398"/>
                    </a:lnTo>
                    <a:lnTo>
                      <a:pt x="239" y="406"/>
                    </a:lnTo>
                    <a:lnTo>
                      <a:pt x="235" y="411"/>
                    </a:lnTo>
                    <a:lnTo>
                      <a:pt x="229" y="412"/>
                    </a:lnTo>
                    <a:lnTo>
                      <a:pt x="224" y="408"/>
                    </a:lnTo>
                    <a:lnTo>
                      <a:pt x="191" y="408"/>
                    </a:lnTo>
                    <a:lnTo>
                      <a:pt x="186" y="412"/>
                    </a:lnTo>
                    <a:lnTo>
                      <a:pt x="179" y="411"/>
                    </a:lnTo>
                    <a:lnTo>
                      <a:pt x="175" y="40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0" name="Freeform 7"/>
              <p:cNvSpPr>
                <a:spLocks/>
              </p:cNvSpPr>
              <p:nvPr userDrawn="1"/>
            </p:nvSpPr>
            <p:spPr bwMode="auto">
              <a:xfrm>
                <a:off x="582" y="299"/>
                <a:ext cx="27" cy="32"/>
              </a:xfrm>
              <a:custGeom>
                <a:avLst/>
                <a:gdLst>
                  <a:gd name="T0" fmla="*/ 16 w 136"/>
                  <a:gd name="T1" fmla="*/ 111 h 163"/>
                  <a:gd name="T2" fmla="*/ 48 w 136"/>
                  <a:gd name="T3" fmla="*/ 125 h 163"/>
                  <a:gd name="T4" fmla="*/ 75 w 136"/>
                  <a:gd name="T5" fmla="*/ 115 h 163"/>
                  <a:gd name="T6" fmla="*/ 46 w 136"/>
                  <a:gd name="T7" fmla="*/ 87 h 163"/>
                  <a:gd name="T8" fmla="*/ 23 w 136"/>
                  <a:gd name="T9" fmla="*/ 37 h 163"/>
                  <a:gd name="T10" fmla="*/ 92 w 136"/>
                  <a:gd name="T11" fmla="*/ 6 h 163"/>
                  <a:gd name="T12" fmla="*/ 136 w 136"/>
                  <a:gd name="T13" fmla="*/ 27 h 163"/>
                  <a:gd name="T14" fmla="*/ 119 w 136"/>
                  <a:gd name="T15" fmla="*/ 51 h 163"/>
                  <a:gd name="T16" fmla="*/ 90 w 136"/>
                  <a:gd name="T17" fmla="*/ 37 h 163"/>
                  <a:gd name="T18" fmla="*/ 61 w 136"/>
                  <a:gd name="T19" fmla="*/ 47 h 163"/>
                  <a:gd name="T20" fmla="*/ 79 w 136"/>
                  <a:gd name="T21" fmla="*/ 66 h 163"/>
                  <a:gd name="T22" fmla="*/ 115 w 136"/>
                  <a:gd name="T23" fmla="*/ 121 h 163"/>
                  <a:gd name="T24" fmla="*/ 42 w 136"/>
                  <a:gd name="T25" fmla="*/ 156 h 163"/>
                  <a:gd name="T26" fmla="*/ 0 w 136"/>
                  <a:gd name="T27" fmla="*/ 136 h 163"/>
                  <a:gd name="T28" fmla="*/ 16 w 136"/>
                  <a:gd name="T29" fmla="*/ 11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6" h="163">
                    <a:moveTo>
                      <a:pt x="16" y="111"/>
                    </a:moveTo>
                    <a:cubicBezTo>
                      <a:pt x="24" y="116"/>
                      <a:pt x="37" y="123"/>
                      <a:pt x="48" y="125"/>
                    </a:cubicBezTo>
                    <a:cubicBezTo>
                      <a:pt x="59" y="128"/>
                      <a:pt x="72" y="129"/>
                      <a:pt x="75" y="115"/>
                    </a:cubicBezTo>
                    <a:cubicBezTo>
                      <a:pt x="79" y="102"/>
                      <a:pt x="62" y="96"/>
                      <a:pt x="46" y="87"/>
                    </a:cubicBezTo>
                    <a:cubicBezTo>
                      <a:pt x="31" y="78"/>
                      <a:pt x="16" y="65"/>
                      <a:pt x="23" y="37"/>
                    </a:cubicBezTo>
                    <a:cubicBezTo>
                      <a:pt x="30" y="6"/>
                      <a:pt x="65" y="0"/>
                      <a:pt x="92" y="6"/>
                    </a:cubicBezTo>
                    <a:cubicBezTo>
                      <a:pt x="108" y="10"/>
                      <a:pt x="122" y="18"/>
                      <a:pt x="136" y="27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10" y="45"/>
                      <a:pt x="97" y="39"/>
                      <a:pt x="90" y="37"/>
                    </a:cubicBezTo>
                    <a:cubicBezTo>
                      <a:pt x="72" y="33"/>
                      <a:pt x="64" y="38"/>
                      <a:pt x="61" y="47"/>
                    </a:cubicBezTo>
                    <a:cubicBezTo>
                      <a:pt x="60" y="53"/>
                      <a:pt x="63" y="59"/>
                      <a:pt x="79" y="66"/>
                    </a:cubicBezTo>
                    <a:cubicBezTo>
                      <a:pt x="113" y="84"/>
                      <a:pt x="120" y="101"/>
                      <a:pt x="115" y="121"/>
                    </a:cubicBezTo>
                    <a:cubicBezTo>
                      <a:pt x="106" y="157"/>
                      <a:pt x="74" y="163"/>
                      <a:pt x="42" y="156"/>
                    </a:cubicBezTo>
                    <a:cubicBezTo>
                      <a:pt x="27" y="152"/>
                      <a:pt x="13" y="145"/>
                      <a:pt x="0" y="136"/>
                    </a:cubicBezTo>
                    <a:lnTo>
                      <a:pt x="16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1" name="Freeform 8"/>
              <p:cNvSpPr>
                <a:spLocks noEditPoints="1"/>
              </p:cNvSpPr>
              <p:nvPr userDrawn="1"/>
            </p:nvSpPr>
            <p:spPr bwMode="auto">
              <a:xfrm>
                <a:off x="620" y="312"/>
                <a:ext cx="37" cy="37"/>
              </a:xfrm>
              <a:custGeom>
                <a:avLst/>
                <a:gdLst>
                  <a:gd name="T0" fmla="*/ 127 w 182"/>
                  <a:gd name="T1" fmla="*/ 24 h 186"/>
                  <a:gd name="T2" fmla="*/ 162 w 182"/>
                  <a:gd name="T3" fmla="*/ 130 h 186"/>
                  <a:gd name="T4" fmla="*/ 54 w 182"/>
                  <a:gd name="T5" fmla="*/ 163 h 186"/>
                  <a:gd name="T6" fmla="*/ 20 w 182"/>
                  <a:gd name="T7" fmla="*/ 56 h 186"/>
                  <a:gd name="T8" fmla="*/ 127 w 182"/>
                  <a:gd name="T9" fmla="*/ 24 h 186"/>
                  <a:gd name="T10" fmla="*/ 69 w 182"/>
                  <a:gd name="T11" fmla="*/ 135 h 186"/>
                  <a:gd name="T12" fmla="*/ 126 w 182"/>
                  <a:gd name="T13" fmla="*/ 112 h 186"/>
                  <a:gd name="T14" fmla="*/ 113 w 182"/>
                  <a:gd name="T15" fmla="*/ 51 h 186"/>
                  <a:gd name="T16" fmla="*/ 55 w 182"/>
                  <a:gd name="T17" fmla="*/ 75 h 186"/>
                  <a:gd name="T18" fmla="*/ 69 w 182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2" h="186">
                    <a:moveTo>
                      <a:pt x="127" y="24"/>
                    </a:moveTo>
                    <a:cubicBezTo>
                      <a:pt x="172" y="47"/>
                      <a:pt x="182" y="92"/>
                      <a:pt x="162" y="130"/>
                    </a:cubicBezTo>
                    <a:cubicBezTo>
                      <a:pt x="142" y="169"/>
                      <a:pt x="99" y="186"/>
                      <a:pt x="54" y="163"/>
                    </a:cubicBezTo>
                    <a:cubicBezTo>
                      <a:pt x="10" y="139"/>
                      <a:pt x="0" y="94"/>
                      <a:pt x="20" y="56"/>
                    </a:cubicBezTo>
                    <a:cubicBezTo>
                      <a:pt x="40" y="18"/>
                      <a:pt x="83" y="0"/>
                      <a:pt x="127" y="24"/>
                    </a:cubicBezTo>
                    <a:close/>
                    <a:moveTo>
                      <a:pt x="69" y="135"/>
                    </a:moveTo>
                    <a:cubicBezTo>
                      <a:pt x="88" y="146"/>
                      <a:pt x="111" y="141"/>
                      <a:pt x="126" y="112"/>
                    </a:cubicBezTo>
                    <a:cubicBezTo>
                      <a:pt x="141" y="83"/>
                      <a:pt x="133" y="61"/>
                      <a:pt x="113" y="51"/>
                    </a:cubicBezTo>
                    <a:cubicBezTo>
                      <a:pt x="93" y="41"/>
                      <a:pt x="70" y="46"/>
                      <a:pt x="55" y="75"/>
                    </a:cubicBezTo>
                    <a:cubicBezTo>
                      <a:pt x="40" y="103"/>
                      <a:pt x="49" y="125"/>
                      <a:pt x="69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2" name="Freeform 9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3" name="Freeform 10"/>
              <p:cNvSpPr>
                <a:spLocks/>
              </p:cNvSpPr>
              <p:nvPr userDrawn="1"/>
            </p:nvSpPr>
            <p:spPr bwMode="auto">
              <a:xfrm>
                <a:off x="661" y="339"/>
                <a:ext cx="25" cy="37"/>
              </a:xfrm>
              <a:custGeom>
                <a:avLst/>
                <a:gdLst>
                  <a:gd name="T0" fmla="*/ 96 w 127"/>
                  <a:gd name="T1" fmla="*/ 0 h 183"/>
                  <a:gd name="T2" fmla="*/ 0 w 127"/>
                  <a:gd name="T3" fmla="*/ 118 h 183"/>
                  <a:gd name="T4" fmla="*/ 72 w 127"/>
                  <a:gd name="T5" fmla="*/ 183 h 183"/>
                  <a:gd name="T6" fmla="*/ 95 w 127"/>
                  <a:gd name="T7" fmla="*/ 160 h 183"/>
                  <a:gd name="T8" fmla="*/ 48 w 127"/>
                  <a:gd name="T9" fmla="*/ 116 h 183"/>
                  <a:gd name="T10" fmla="*/ 127 w 127"/>
                  <a:gd name="T11" fmla="*/ 26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183">
                    <a:moveTo>
                      <a:pt x="96" y="0"/>
                    </a:moveTo>
                    <a:cubicBezTo>
                      <a:pt x="0" y="118"/>
                      <a:pt x="0" y="118"/>
                      <a:pt x="0" y="118"/>
                    </a:cubicBezTo>
                    <a:cubicBezTo>
                      <a:pt x="25" y="138"/>
                      <a:pt x="49" y="160"/>
                      <a:pt x="72" y="183"/>
                    </a:cubicBezTo>
                    <a:cubicBezTo>
                      <a:pt x="95" y="160"/>
                      <a:pt x="95" y="160"/>
                      <a:pt x="95" y="160"/>
                    </a:cubicBezTo>
                    <a:cubicBezTo>
                      <a:pt x="80" y="145"/>
                      <a:pt x="64" y="130"/>
                      <a:pt x="48" y="116"/>
                    </a:cubicBezTo>
                    <a:cubicBezTo>
                      <a:pt x="127" y="26"/>
                      <a:pt x="127" y="26"/>
                      <a:pt x="127" y="2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4" name="Freeform 11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5" name="Freeform 12"/>
              <p:cNvSpPr>
                <a:spLocks/>
              </p:cNvSpPr>
              <p:nvPr userDrawn="1"/>
            </p:nvSpPr>
            <p:spPr bwMode="auto">
              <a:xfrm>
                <a:off x="714" y="423"/>
                <a:ext cx="31" cy="18"/>
              </a:xfrm>
              <a:custGeom>
                <a:avLst/>
                <a:gdLst>
                  <a:gd name="T0" fmla="*/ 157 w 157"/>
                  <a:gd name="T1" fmla="*/ 38 h 89"/>
                  <a:gd name="T2" fmla="*/ 12 w 157"/>
                  <a:gd name="T3" fmla="*/ 89 h 89"/>
                  <a:gd name="T4" fmla="*/ 0 w 157"/>
                  <a:gd name="T5" fmla="*/ 56 h 89"/>
                  <a:gd name="T6" fmla="*/ 142 w 15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89">
                    <a:moveTo>
                      <a:pt x="157" y="38"/>
                    </a:moveTo>
                    <a:cubicBezTo>
                      <a:pt x="12" y="89"/>
                      <a:pt x="12" y="89"/>
                      <a:pt x="12" y="89"/>
                    </a:cubicBezTo>
                    <a:cubicBezTo>
                      <a:pt x="9" y="79"/>
                      <a:pt x="4" y="67"/>
                      <a:pt x="0" y="56"/>
                    </a:cubicBezTo>
                    <a:cubicBezTo>
                      <a:pt x="142" y="0"/>
                      <a:pt x="142" y="0"/>
                      <a:pt x="142" y="0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6" name="Freeform 13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7" name="Freeform 14"/>
              <p:cNvSpPr>
                <a:spLocks/>
              </p:cNvSpPr>
              <p:nvPr userDrawn="1"/>
            </p:nvSpPr>
            <p:spPr bwMode="auto">
              <a:xfrm>
                <a:off x="725" y="461"/>
                <a:ext cx="32" cy="31"/>
              </a:xfrm>
              <a:custGeom>
                <a:avLst/>
                <a:gdLst>
                  <a:gd name="T0" fmla="*/ 158 w 161"/>
                  <a:gd name="T1" fmla="*/ 114 h 153"/>
                  <a:gd name="T2" fmla="*/ 41 w 161"/>
                  <a:gd name="T3" fmla="*/ 90 h 153"/>
                  <a:gd name="T4" fmla="*/ 41 w 161"/>
                  <a:gd name="T5" fmla="*/ 90 h 153"/>
                  <a:gd name="T6" fmla="*/ 150 w 161"/>
                  <a:gd name="T7" fmla="*/ 40 h 153"/>
                  <a:gd name="T8" fmla="*/ 143 w 161"/>
                  <a:gd name="T9" fmla="*/ 0 h 153"/>
                  <a:gd name="T10" fmla="*/ 0 w 161"/>
                  <a:gd name="T11" fmla="*/ 75 h 153"/>
                  <a:gd name="T12" fmla="*/ 5 w 161"/>
                  <a:gd name="T13" fmla="*/ 116 h 153"/>
                  <a:gd name="T14" fmla="*/ 161 w 161"/>
                  <a:gd name="T1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3">
                    <a:moveTo>
                      <a:pt x="158" y="114"/>
                    </a:moveTo>
                    <a:cubicBezTo>
                      <a:pt x="41" y="90"/>
                      <a:pt x="41" y="90"/>
                      <a:pt x="41" y="90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2" y="89"/>
                      <a:pt x="4" y="102"/>
                      <a:pt x="5" y="116"/>
                    </a:cubicBezTo>
                    <a:cubicBezTo>
                      <a:pt x="161" y="153"/>
                      <a:pt x="161" y="153"/>
                      <a:pt x="161" y="15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8" name="Freeform 15"/>
              <p:cNvSpPr>
                <a:spLocks/>
              </p:cNvSpPr>
              <p:nvPr userDrawn="1"/>
            </p:nvSpPr>
            <p:spPr bwMode="auto">
              <a:xfrm>
                <a:off x="723" y="512"/>
                <a:ext cx="33" cy="25"/>
              </a:xfrm>
              <a:custGeom>
                <a:avLst/>
                <a:gdLst>
                  <a:gd name="T0" fmla="*/ 46 w 162"/>
                  <a:gd name="T1" fmla="*/ 13 h 122"/>
                  <a:gd name="T2" fmla="*/ 35 w 162"/>
                  <a:gd name="T3" fmla="*/ 46 h 122"/>
                  <a:gd name="T4" fmla="*/ 48 w 162"/>
                  <a:gd name="T5" fmla="*/ 72 h 122"/>
                  <a:gd name="T6" fmla="*/ 72 w 162"/>
                  <a:gd name="T7" fmla="*/ 40 h 122"/>
                  <a:gd name="T8" fmla="*/ 119 w 162"/>
                  <a:gd name="T9" fmla="*/ 11 h 122"/>
                  <a:gd name="T10" fmla="*/ 158 w 162"/>
                  <a:gd name="T11" fmla="*/ 76 h 122"/>
                  <a:gd name="T12" fmla="*/ 143 w 162"/>
                  <a:gd name="T13" fmla="*/ 122 h 122"/>
                  <a:gd name="T14" fmla="*/ 117 w 162"/>
                  <a:gd name="T15" fmla="*/ 108 h 122"/>
                  <a:gd name="T16" fmla="*/ 127 w 162"/>
                  <a:gd name="T17" fmla="*/ 77 h 122"/>
                  <a:gd name="T18" fmla="*/ 114 w 162"/>
                  <a:gd name="T19" fmla="*/ 50 h 122"/>
                  <a:gd name="T20" fmla="*/ 97 w 162"/>
                  <a:gd name="T21" fmla="*/ 70 h 122"/>
                  <a:gd name="T22" fmla="*/ 47 w 162"/>
                  <a:gd name="T23" fmla="*/ 112 h 122"/>
                  <a:gd name="T24" fmla="*/ 4 w 162"/>
                  <a:gd name="T25" fmla="*/ 44 h 122"/>
                  <a:gd name="T26" fmla="*/ 18 w 162"/>
                  <a:gd name="T27" fmla="*/ 0 h 122"/>
                  <a:gd name="T28" fmla="*/ 46 w 162"/>
                  <a:gd name="T29" fmla="*/ 1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" h="122">
                    <a:moveTo>
                      <a:pt x="46" y="13"/>
                    </a:moveTo>
                    <a:cubicBezTo>
                      <a:pt x="42" y="21"/>
                      <a:pt x="36" y="36"/>
                      <a:pt x="35" y="46"/>
                    </a:cubicBezTo>
                    <a:cubicBezTo>
                      <a:pt x="34" y="58"/>
                      <a:pt x="34" y="71"/>
                      <a:pt x="48" y="72"/>
                    </a:cubicBezTo>
                    <a:cubicBezTo>
                      <a:pt x="62" y="74"/>
                      <a:pt x="65" y="57"/>
                      <a:pt x="72" y="40"/>
                    </a:cubicBezTo>
                    <a:cubicBezTo>
                      <a:pt x="80" y="24"/>
                      <a:pt x="91" y="7"/>
                      <a:pt x="119" y="11"/>
                    </a:cubicBezTo>
                    <a:cubicBezTo>
                      <a:pt x="151" y="15"/>
                      <a:pt x="162" y="48"/>
                      <a:pt x="158" y="76"/>
                    </a:cubicBezTo>
                    <a:cubicBezTo>
                      <a:pt x="156" y="93"/>
                      <a:pt x="151" y="107"/>
                      <a:pt x="143" y="122"/>
                    </a:cubicBezTo>
                    <a:cubicBezTo>
                      <a:pt x="117" y="108"/>
                      <a:pt x="117" y="108"/>
                      <a:pt x="117" y="108"/>
                    </a:cubicBezTo>
                    <a:cubicBezTo>
                      <a:pt x="122" y="98"/>
                      <a:pt x="126" y="85"/>
                      <a:pt x="127" y="77"/>
                    </a:cubicBezTo>
                    <a:cubicBezTo>
                      <a:pt x="129" y="59"/>
                      <a:pt x="123" y="51"/>
                      <a:pt x="114" y="50"/>
                    </a:cubicBezTo>
                    <a:cubicBezTo>
                      <a:pt x="108" y="50"/>
                      <a:pt x="103" y="53"/>
                      <a:pt x="97" y="70"/>
                    </a:cubicBezTo>
                    <a:cubicBezTo>
                      <a:pt x="84" y="106"/>
                      <a:pt x="68" y="115"/>
                      <a:pt x="47" y="112"/>
                    </a:cubicBezTo>
                    <a:cubicBezTo>
                      <a:pt x="11" y="108"/>
                      <a:pt x="0" y="77"/>
                      <a:pt x="4" y="44"/>
                    </a:cubicBezTo>
                    <a:cubicBezTo>
                      <a:pt x="6" y="29"/>
                      <a:pt x="11" y="14"/>
                      <a:pt x="18" y="0"/>
                    </a:cubicBezTo>
                    <a:lnTo>
                      <a:pt x="4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9" name="Freeform 16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0" name="Freeform 17"/>
              <p:cNvSpPr>
                <a:spLocks/>
              </p:cNvSpPr>
              <p:nvPr userDrawn="1"/>
            </p:nvSpPr>
            <p:spPr bwMode="auto">
              <a:xfrm>
                <a:off x="714" y="561"/>
                <a:ext cx="33" cy="25"/>
              </a:xfrm>
              <a:custGeom>
                <a:avLst/>
                <a:gdLst>
                  <a:gd name="T0" fmla="*/ 127 w 169"/>
                  <a:gd name="T1" fmla="*/ 127 h 127"/>
                  <a:gd name="T2" fmla="*/ 91 w 169"/>
                  <a:gd name="T3" fmla="*/ 111 h 127"/>
                  <a:gd name="T4" fmla="*/ 106 w 169"/>
                  <a:gd name="T5" fmla="*/ 76 h 127"/>
                  <a:gd name="T6" fmla="*/ 0 w 169"/>
                  <a:gd name="T7" fmla="*/ 33 h 127"/>
                  <a:gd name="T8" fmla="*/ 12 w 169"/>
                  <a:gd name="T9" fmla="*/ 0 h 127"/>
                  <a:gd name="T10" fmla="*/ 120 w 169"/>
                  <a:gd name="T11" fmla="*/ 39 h 127"/>
                  <a:gd name="T12" fmla="*/ 132 w 169"/>
                  <a:gd name="T13" fmla="*/ 3 h 127"/>
                  <a:gd name="T14" fmla="*/ 169 w 169"/>
                  <a:gd name="T15" fmla="*/ 1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127">
                    <a:moveTo>
                      <a:pt x="127" y="127"/>
                    </a:moveTo>
                    <a:cubicBezTo>
                      <a:pt x="91" y="111"/>
                      <a:pt x="91" y="111"/>
                      <a:pt x="91" y="111"/>
                    </a:cubicBezTo>
                    <a:cubicBezTo>
                      <a:pt x="97" y="100"/>
                      <a:pt x="101" y="88"/>
                      <a:pt x="106" y="7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22"/>
                      <a:pt x="9" y="11"/>
                      <a:pt x="12" y="0"/>
                    </a:cubicBezTo>
                    <a:cubicBezTo>
                      <a:pt x="120" y="39"/>
                      <a:pt x="120" y="39"/>
                      <a:pt x="120" y="39"/>
                    </a:cubicBezTo>
                    <a:cubicBezTo>
                      <a:pt x="124" y="27"/>
                      <a:pt x="129" y="15"/>
                      <a:pt x="132" y="3"/>
                    </a:cubicBezTo>
                    <a:cubicBezTo>
                      <a:pt x="169" y="15"/>
                      <a:pt x="169" y="15"/>
                      <a:pt x="169" y="1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1" name="Freeform 18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2" name="Freeform 19"/>
              <p:cNvSpPr>
                <a:spLocks/>
              </p:cNvSpPr>
              <p:nvPr userDrawn="1"/>
            </p:nvSpPr>
            <p:spPr bwMode="auto">
              <a:xfrm>
                <a:off x="693" y="599"/>
                <a:ext cx="29" cy="24"/>
              </a:xfrm>
              <a:custGeom>
                <a:avLst/>
                <a:gdLst>
                  <a:gd name="T0" fmla="*/ 124 w 147"/>
                  <a:gd name="T1" fmla="*/ 119 h 119"/>
                  <a:gd name="T2" fmla="*/ 0 w 147"/>
                  <a:gd name="T3" fmla="*/ 30 h 119"/>
                  <a:gd name="T4" fmla="*/ 20 w 147"/>
                  <a:gd name="T5" fmla="*/ 0 h 119"/>
                  <a:gd name="T6" fmla="*/ 147 w 147"/>
                  <a:gd name="T7" fmla="*/ 8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19">
                    <a:moveTo>
                      <a:pt x="124" y="119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6" y="20"/>
                      <a:pt x="13" y="10"/>
                      <a:pt x="20" y="0"/>
                    </a:cubicBezTo>
                    <a:cubicBezTo>
                      <a:pt x="147" y="85"/>
                      <a:pt x="147" y="85"/>
                      <a:pt x="147" y="85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3" name="Freeform 20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4" name="Freeform 21"/>
              <p:cNvSpPr>
                <a:spLocks/>
              </p:cNvSpPr>
              <p:nvPr userDrawn="1"/>
            </p:nvSpPr>
            <p:spPr bwMode="auto">
              <a:xfrm>
                <a:off x="664" y="632"/>
                <a:ext cx="31" cy="32"/>
              </a:xfrm>
              <a:custGeom>
                <a:avLst/>
                <a:gdLst>
                  <a:gd name="T0" fmla="*/ 68 w 157"/>
                  <a:gd name="T1" fmla="*/ 165 h 165"/>
                  <a:gd name="T2" fmla="*/ 44 w 157"/>
                  <a:gd name="T3" fmla="*/ 135 h 165"/>
                  <a:gd name="T4" fmla="*/ 74 w 157"/>
                  <a:gd name="T5" fmla="*/ 110 h 165"/>
                  <a:gd name="T6" fmla="*/ 0 w 157"/>
                  <a:gd name="T7" fmla="*/ 23 h 165"/>
                  <a:gd name="T8" fmla="*/ 26 w 157"/>
                  <a:gd name="T9" fmla="*/ 0 h 165"/>
                  <a:gd name="T10" fmla="*/ 103 w 157"/>
                  <a:gd name="T11" fmla="*/ 84 h 165"/>
                  <a:gd name="T12" fmla="*/ 130 w 157"/>
                  <a:gd name="T13" fmla="*/ 58 h 165"/>
                  <a:gd name="T14" fmla="*/ 157 w 157"/>
                  <a:gd name="T15" fmla="*/ 8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" h="165">
                    <a:moveTo>
                      <a:pt x="68" y="165"/>
                    </a:moveTo>
                    <a:cubicBezTo>
                      <a:pt x="44" y="135"/>
                      <a:pt x="44" y="135"/>
                      <a:pt x="44" y="135"/>
                    </a:cubicBezTo>
                    <a:cubicBezTo>
                      <a:pt x="54" y="127"/>
                      <a:pt x="64" y="119"/>
                      <a:pt x="74" y="11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8" y="16"/>
                      <a:pt x="18" y="7"/>
                      <a:pt x="26" y="0"/>
                    </a:cubicBezTo>
                    <a:cubicBezTo>
                      <a:pt x="103" y="84"/>
                      <a:pt x="103" y="84"/>
                      <a:pt x="103" y="84"/>
                    </a:cubicBezTo>
                    <a:cubicBezTo>
                      <a:pt x="113" y="76"/>
                      <a:pt x="122" y="67"/>
                      <a:pt x="130" y="58"/>
                    </a:cubicBezTo>
                    <a:cubicBezTo>
                      <a:pt x="157" y="86"/>
                      <a:pt x="157" y="86"/>
                      <a:pt x="157" y="86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5" name="Freeform 22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6" name="Freeform 23"/>
              <p:cNvSpPr>
                <a:spLocks/>
              </p:cNvSpPr>
              <p:nvPr userDrawn="1"/>
            </p:nvSpPr>
            <p:spPr bwMode="auto">
              <a:xfrm>
                <a:off x="628" y="657"/>
                <a:ext cx="21" cy="30"/>
              </a:xfrm>
              <a:custGeom>
                <a:avLst/>
                <a:gdLst>
                  <a:gd name="T0" fmla="*/ 68 w 105"/>
                  <a:gd name="T1" fmla="*/ 153 h 153"/>
                  <a:gd name="T2" fmla="*/ 0 w 105"/>
                  <a:gd name="T3" fmla="*/ 16 h 153"/>
                  <a:gd name="T4" fmla="*/ 31 w 105"/>
                  <a:gd name="T5" fmla="*/ 0 h 153"/>
                  <a:gd name="T6" fmla="*/ 105 w 105"/>
                  <a:gd name="T7" fmla="*/ 13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53">
                    <a:moveTo>
                      <a:pt x="68" y="153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0" y="11"/>
                      <a:pt x="21" y="5"/>
                      <a:pt x="31" y="0"/>
                    </a:cubicBezTo>
                    <a:cubicBezTo>
                      <a:pt x="105" y="134"/>
                      <a:pt x="105" y="134"/>
                      <a:pt x="105" y="134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7" name="Freeform 24"/>
              <p:cNvSpPr>
                <a:spLocks/>
              </p:cNvSpPr>
              <p:nvPr userDrawn="1"/>
            </p:nvSpPr>
            <p:spPr bwMode="auto">
              <a:xfrm>
                <a:off x="579" y="671"/>
                <a:ext cx="35" cy="35"/>
              </a:xfrm>
              <a:custGeom>
                <a:avLst/>
                <a:gdLst>
                  <a:gd name="T0" fmla="*/ 26 w 178"/>
                  <a:gd name="T1" fmla="*/ 176 h 176"/>
                  <a:gd name="T2" fmla="*/ 0 w 178"/>
                  <a:gd name="T3" fmla="*/ 26 h 176"/>
                  <a:gd name="T4" fmla="*/ 89 w 178"/>
                  <a:gd name="T5" fmla="*/ 6 h 176"/>
                  <a:gd name="T6" fmla="*/ 100 w 178"/>
                  <a:gd name="T7" fmla="*/ 45 h 176"/>
                  <a:gd name="T8" fmla="*/ 147 w 178"/>
                  <a:gd name="T9" fmla="*/ 30 h 176"/>
                  <a:gd name="T10" fmla="*/ 155 w 178"/>
                  <a:gd name="T11" fmla="*/ 0 h 176"/>
                  <a:gd name="T12" fmla="*/ 178 w 178"/>
                  <a:gd name="T13" fmla="*/ 52 h 176"/>
                  <a:gd name="T14" fmla="*/ 148 w 178"/>
                  <a:gd name="T15" fmla="*/ 148 h 176"/>
                  <a:gd name="T16" fmla="*/ 26 w 178"/>
                  <a:gd name="T1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8" h="176">
                    <a:moveTo>
                      <a:pt x="26" y="17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0" y="21"/>
                      <a:pt x="59" y="14"/>
                      <a:pt x="89" y="6"/>
                    </a:cubicBezTo>
                    <a:cubicBezTo>
                      <a:pt x="100" y="45"/>
                      <a:pt x="100" y="45"/>
                      <a:pt x="100" y="45"/>
                    </a:cubicBezTo>
                    <a:cubicBezTo>
                      <a:pt x="116" y="40"/>
                      <a:pt x="132" y="35"/>
                      <a:pt x="147" y="3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78" y="52"/>
                      <a:pt x="178" y="52"/>
                      <a:pt x="178" y="52"/>
                    </a:cubicBezTo>
                    <a:cubicBezTo>
                      <a:pt x="148" y="148"/>
                      <a:pt x="148" y="148"/>
                      <a:pt x="148" y="148"/>
                    </a:cubicBezTo>
                    <a:lnTo>
                      <a:pt x="26" y="176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8" name="Freeform 25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9" name="Freeform 26"/>
              <p:cNvSpPr>
                <a:spLocks/>
              </p:cNvSpPr>
              <p:nvPr userDrawn="1"/>
            </p:nvSpPr>
            <p:spPr bwMode="auto">
              <a:xfrm>
                <a:off x="496" y="672"/>
                <a:ext cx="14" cy="32"/>
              </a:xfrm>
              <a:custGeom>
                <a:avLst/>
                <a:gdLst>
                  <a:gd name="T0" fmla="*/ 0 w 74"/>
                  <a:gd name="T1" fmla="*/ 148 h 158"/>
                  <a:gd name="T2" fmla="*/ 40 w 74"/>
                  <a:gd name="T3" fmla="*/ 0 h 158"/>
                  <a:gd name="T4" fmla="*/ 74 w 74"/>
                  <a:gd name="T5" fmla="*/ 8 h 158"/>
                  <a:gd name="T6" fmla="*/ 40 w 74"/>
                  <a:gd name="T7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8">
                    <a:moveTo>
                      <a:pt x="0" y="148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51" y="3"/>
                      <a:pt x="63" y="6"/>
                      <a:pt x="74" y="8"/>
                    </a:cubicBezTo>
                    <a:cubicBezTo>
                      <a:pt x="40" y="158"/>
                      <a:pt x="40" y="158"/>
                      <a:pt x="40" y="15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0" name="Freeform 27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1" name="Freeform 28"/>
              <p:cNvSpPr>
                <a:spLocks/>
              </p:cNvSpPr>
              <p:nvPr userDrawn="1"/>
            </p:nvSpPr>
            <p:spPr bwMode="auto">
              <a:xfrm>
                <a:off x="453" y="653"/>
                <a:ext cx="21" cy="36"/>
              </a:xfrm>
              <a:custGeom>
                <a:avLst/>
                <a:gdLst>
                  <a:gd name="T0" fmla="*/ 38 w 103"/>
                  <a:gd name="T1" fmla="*/ 185 h 185"/>
                  <a:gd name="T2" fmla="*/ 103 w 103"/>
                  <a:gd name="T3" fmla="*/ 46 h 185"/>
                  <a:gd name="T4" fmla="*/ 17 w 103"/>
                  <a:gd name="T5" fmla="*/ 0 h 185"/>
                  <a:gd name="T6" fmla="*/ 0 w 103"/>
                  <a:gd name="T7" fmla="*/ 29 h 185"/>
                  <a:gd name="T8" fmla="*/ 56 w 103"/>
                  <a:gd name="T9" fmla="*/ 60 h 185"/>
                  <a:gd name="T10" fmla="*/ 1 w 103"/>
                  <a:gd name="T11" fmla="*/ 167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85">
                    <a:moveTo>
                      <a:pt x="38" y="185"/>
                    </a:moveTo>
                    <a:cubicBezTo>
                      <a:pt x="103" y="46"/>
                      <a:pt x="103" y="46"/>
                      <a:pt x="103" y="46"/>
                    </a:cubicBezTo>
                    <a:cubicBezTo>
                      <a:pt x="74" y="33"/>
                      <a:pt x="45" y="17"/>
                      <a:pt x="17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40"/>
                      <a:pt x="37" y="50"/>
                      <a:pt x="56" y="60"/>
                    </a:cubicBezTo>
                    <a:cubicBezTo>
                      <a:pt x="1" y="167"/>
                      <a:pt x="1" y="167"/>
                      <a:pt x="1" y="16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2" name="Freeform 29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3" name="Freeform 30"/>
              <p:cNvSpPr>
                <a:spLocks/>
              </p:cNvSpPr>
              <p:nvPr userDrawn="1"/>
            </p:nvSpPr>
            <p:spPr bwMode="auto">
              <a:xfrm>
                <a:off x="412" y="626"/>
                <a:ext cx="26" cy="37"/>
              </a:xfrm>
              <a:custGeom>
                <a:avLst/>
                <a:gdLst>
                  <a:gd name="T0" fmla="*/ 31 w 128"/>
                  <a:gd name="T1" fmla="*/ 183 h 183"/>
                  <a:gd name="T2" fmla="*/ 128 w 128"/>
                  <a:gd name="T3" fmla="*/ 65 h 183"/>
                  <a:gd name="T4" fmla="*/ 55 w 128"/>
                  <a:gd name="T5" fmla="*/ 0 h 183"/>
                  <a:gd name="T6" fmla="*/ 32 w 128"/>
                  <a:gd name="T7" fmla="*/ 23 h 183"/>
                  <a:gd name="T8" fmla="*/ 79 w 128"/>
                  <a:gd name="T9" fmla="*/ 67 h 183"/>
                  <a:gd name="T10" fmla="*/ 0 w 128"/>
                  <a:gd name="T11" fmla="*/ 15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83">
                    <a:moveTo>
                      <a:pt x="31" y="183"/>
                    </a:moveTo>
                    <a:cubicBezTo>
                      <a:pt x="128" y="65"/>
                      <a:pt x="128" y="65"/>
                      <a:pt x="128" y="65"/>
                    </a:cubicBezTo>
                    <a:cubicBezTo>
                      <a:pt x="102" y="45"/>
                      <a:pt x="78" y="23"/>
                      <a:pt x="55" y="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47" y="38"/>
                      <a:pt x="63" y="53"/>
                      <a:pt x="79" y="67"/>
                    </a:cubicBezTo>
                    <a:cubicBezTo>
                      <a:pt x="0" y="157"/>
                      <a:pt x="0" y="157"/>
                      <a:pt x="0" y="157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4" name="Freeform 31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5" name="Freeform 32"/>
              <p:cNvSpPr>
                <a:spLocks/>
              </p:cNvSpPr>
              <p:nvPr userDrawn="1"/>
            </p:nvSpPr>
            <p:spPr bwMode="auto">
              <a:xfrm>
                <a:off x="370" y="598"/>
                <a:ext cx="35" cy="33"/>
              </a:xfrm>
              <a:custGeom>
                <a:avLst/>
                <a:gdLst>
                  <a:gd name="T0" fmla="*/ 0 w 179"/>
                  <a:gd name="T1" fmla="*/ 40 h 166"/>
                  <a:gd name="T2" fmla="*/ 155 w 179"/>
                  <a:gd name="T3" fmla="*/ 0 h 166"/>
                  <a:gd name="T4" fmla="*/ 179 w 179"/>
                  <a:gd name="T5" fmla="*/ 34 h 166"/>
                  <a:gd name="T6" fmla="*/ 87 w 179"/>
                  <a:gd name="T7" fmla="*/ 166 h 166"/>
                  <a:gd name="T8" fmla="*/ 62 w 179"/>
                  <a:gd name="T9" fmla="*/ 134 h 166"/>
                  <a:gd name="T10" fmla="*/ 136 w 179"/>
                  <a:gd name="T11" fmla="*/ 39 h 166"/>
                  <a:gd name="T12" fmla="*/ 136 w 179"/>
                  <a:gd name="T13" fmla="*/ 39 h 166"/>
                  <a:gd name="T14" fmla="*/ 20 w 179"/>
                  <a:gd name="T15" fmla="*/ 7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66">
                    <a:moveTo>
                      <a:pt x="0" y="4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63" y="11"/>
                      <a:pt x="170" y="23"/>
                      <a:pt x="179" y="34"/>
                    </a:cubicBezTo>
                    <a:cubicBezTo>
                      <a:pt x="87" y="166"/>
                      <a:pt x="87" y="166"/>
                      <a:pt x="87" y="166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136" y="39"/>
                      <a:pt x="136" y="39"/>
                      <a:pt x="136" y="39"/>
                    </a:cubicBezTo>
                    <a:cubicBezTo>
                      <a:pt x="20" y="73"/>
                      <a:pt x="20" y="73"/>
                      <a:pt x="20" y="73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6" name="Freeform 33"/>
              <p:cNvSpPr>
                <a:spLocks/>
              </p:cNvSpPr>
              <p:nvPr userDrawn="1"/>
            </p:nvSpPr>
            <p:spPr bwMode="auto">
              <a:xfrm>
                <a:off x="353" y="554"/>
                <a:ext cx="34" cy="30"/>
              </a:xfrm>
              <a:custGeom>
                <a:avLst/>
                <a:gdLst>
                  <a:gd name="T0" fmla="*/ 138 w 168"/>
                  <a:gd name="T1" fmla="*/ 100 h 147"/>
                  <a:gd name="T2" fmla="*/ 131 w 168"/>
                  <a:gd name="T3" fmla="*/ 66 h 147"/>
                  <a:gd name="T4" fmla="*/ 107 w 168"/>
                  <a:gd name="T5" fmla="*/ 49 h 147"/>
                  <a:gd name="T6" fmla="*/ 101 w 168"/>
                  <a:gd name="T7" fmla="*/ 88 h 147"/>
                  <a:gd name="T8" fmla="*/ 73 w 168"/>
                  <a:gd name="T9" fmla="*/ 136 h 147"/>
                  <a:gd name="T10" fmla="*/ 8 w 168"/>
                  <a:gd name="T11" fmla="*/ 97 h 147"/>
                  <a:gd name="T12" fmla="*/ 0 w 168"/>
                  <a:gd name="T13" fmla="*/ 49 h 147"/>
                  <a:gd name="T14" fmla="*/ 30 w 168"/>
                  <a:gd name="T15" fmla="*/ 50 h 147"/>
                  <a:gd name="T16" fmla="*/ 35 w 168"/>
                  <a:gd name="T17" fmla="*/ 81 h 147"/>
                  <a:gd name="T18" fmla="*/ 59 w 168"/>
                  <a:gd name="T19" fmla="*/ 99 h 147"/>
                  <a:gd name="T20" fmla="*/ 65 w 168"/>
                  <a:gd name="T21" fmla="*/ 73 h 147"/>
                  <a:gd name="T22" fmla="*/ 90 w 168"/>
                  <a:gd name="T23" fmla="*/ 13 h 147"/>
                  <a:gd name="T24" fmla="*/ 159 w 168"/>
                  <a:gd name="T25" fmla="*/ 53 h 147"/>
                  <a:gd name="T26" fmla="*/ 168 w 168"/>
                  <a:gd name="T27" fmla="*/ 99 h 147"/>
                  <a:gd name="T28" fmla="*/ 138 w 168"/>
                  <a:gd name="T29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8" h="147">
                    <a:moveTo>
                      <a:pt x="138" y="100"/>
                    </a:moveTo>
                    <a:cubicBezTo>
                      <a:pt x="137" y="91"/>
                      <a:pt x="135" y="76"/>
                      <a:pt x="131" y="66"/>
                    </a:cubicBezTo>
                    <a:cubicBezTo>
                      <a:pt x="127" y="55"/>
                      <a:pt x="120" y="44"/>
                      <a:pt x="107" y="49"/>
                    </a:cubicBezTo>
                    <a:cubicBezTo>
                      <a:pt x="94" y="53"/>
                      <a:pt x="99" y="70"/>
                      <a:pt x="101" y="88"/>
                    </a:cubicBezTo>
                    <a:cubicBezTo>
                      <a:pt x="102" y="106"/>
                      <a:pt x="100" y="126"/>
                      <a:pt x="73" y="136"/>
                    </a:cubicBezTo>
                    <a:cubicBezTo>
                      <a:pt x="43" y="147"/>
                      <a:pt x="18" y="123"/>
                      <a:pt x="8" y="97"/>
                    </a:cubicBezTo>
                    <a:cubicBezTo>
                      <a:pt x="2" y="81"/>
                      <a:pt x="0" y="65"/>
                      <a:pt x="0" y="49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60"/>
                      <a:pt x="32" y="73"/>
                      <a:pt x="35" y="81"/>
                    </a:cubicBezTo>
                    <a:cubicBezTo>
                      <a:pt x="42" y="98"/>
                      <a:pt x="50" y="102"/>
                      <a:pt x="59" y="99"/>
                    </a:cubicBezTo>
                    <a:cubicBezTo>
                      <a:pt x="65" y="97"/>
                      <a:pt x="68" y="91"/>
                      <a:pt x="65" y="73"/>
                    </a:cubicBezTo>
                    <a:cubicBezTo>
                      <a:pt x="60" y="35"/>
                      <a:pt x="70" y="20"/>
                      <a:pt x="90" y="13"/>
                    </a:cubicBezTo>
                    <a:cubicBezTo>
                      <a:pt x="124" y="0"/>
                      <a:pt x="148" y="22"/>
                      <a:pt x="159" y="53"/>
                    </a:cubicBezTo>
                    <a:cubicBezTo>
                      <a:pt x="165" y="67"/>
                      <a:pt x="167" y="83"/>
                      <a:pt x="168" y="99"/>
                    </a:cubicBez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7" name="Freeform 34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8" name="Freeform 35"/>
              <p:cNvSpPr>
                <a:spLocks/>
              </p:cNvSpPr>
              <p:nvPr userDrawn="1"/>
            </p:nvSpPr>
            <p:spPr bwMode="auto">
              <a:xfrm>
                <a:off x="342" y="514"/>
                <a:ext cx="32" cy="24"/>
              </a:xfrm>
              <a:custGeom>
                <a:avLst/>
                <a:gdLst>
                  <a:gd name="T0" fmla="*/ 0 w 159"/>
                  <a:gd name="T1" fmla="*/ 3 h 122"/>
                  <a:gd name="T2" fmla="*/ 38 w 159"/>
                  <a:gd name="T3" fmla="*/ 0 h 122"/>
                  <a:gd name="T4" fmla="*/ 41 w 159"/>
                  <a:gd name="T5" fmla="*/ 38 h 122"/>
                  <a:gd name="T6" fmla="*/ 155 w 159"/>
                  <a:gd name="T7" fmla="*/ 27 h 122"/>
                  <a:gd name="T8" fmla="*/ 159 w 159"/>
                  <a:gd name="T9" fmla="*/ 62 h 122"/>
                  <a:gd name="T10" fmla="*/ 46 w 159"/>
                  <a:gd name="T11" fmla="*/ 78 h 122"/>
                  <a:gd name="T12" fmla="*/ 52 w 159"/>
                  <a:gd name="T13" fmla="*/ 115 h 122"/>
                  <a:gd name="T14" fmla="*/ 14 w 159"/>
                  <a:gd name="T1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22">
                    <a:moveTo>
                      <a:pt x="0" y="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39" y="13"/>
                      <a:pt x="40" y="26"/>
                      <a:pt x="41" y="38"/>
                    </a:cubicBezTo>
                    <a:cubicBezTo>
                      <a:pt x="155" y="27"/>
                      <a:pt x="155" y="27"/>
                      <a:pt x="155" y="27"/>
                    </a:cubicBezTo>
                    <a:cubicBezTo>
                      <a:pt x="156" y="38"/>
                      <a:pt x="158" y="51"/>
                      <a:pt x="159" y="6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8" y="90"/>
                      <a:pt x="50" y="103"/>
                      <a:pt x="52" y="115"/>
                    </a:cubicBezTo>
                    <a:cubicBezTo>
                      <a:pt x="14" y="122"/>
                      <a:pt x="14" y="122"/>
                      <a:pt x="14" y="122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9" name="Freeform 36"/>
              <p:cNvSpPr>
                <a:spLocks/>
              </p:cNvSpPr>
              <p:nvPr userDrawn="1"/>
            </p:nvSpPr>
            <p:spPr bwMode="auto">
              <a:xfrm>
                <a:off x="343" y="465"/>
                <a:ext cx="32" cy="25"/>
              </a:xfrm>
              <a:custGeom>
                <a:avLst/>
                <a:gdLst>
                  <a:gd name="T0" fmla="*/ 163 w 163"/>
                  <a:gd name="T1" fmla="*/ 5 h 125"/>
                  <a:gd name="T2" fmla="*/ 155 w 163"/>
                  <a:gd name="T3" fmla="*/ 45 h 125"/>
                  <a:gd name="T4" fmla="*/ 121 w 163"/>
                  <a:gd name="T5" fmla="*/ 55 h 125"/>
                  <a:gd name="T6" fmla="*/ 93 w 163"/>
                  <a:gd name="T7" fmla="*/ 78 h 125"/>
                  <a:gd name="T8" fmla="*/ 93 w 163"/>
                  <a:gd name="T9" fmla="*/ 84 h 125"/>
                  <a:gd name="T10" fmla="*/ 150 w 163"/>
                  <a:gd name="T11" fmla="*/ 90 h 125"/>
                  <a:gd name="T12" fmla="*/ 147 w 163"/>
                  <a:gd name="T13" fmla="*/ 125 h 125"/>
                  <a:gd name="T14" fmla="*/ 0 w 163"/>
                  <a:gd name="T15" fmla="*/ 116 h 125"/>
                  <a:gd name="T16" fmla="*/ 6 w 163"/>
                  <a:gd name="T17" fmla="*/ 54 h 125"/>
                  <a:gd name="T18" fmla="*/ 51 w 163"/>
                  <a:gd name="T19" fmla="*/ 2 h 125"/>
                  <a:gd name="T20" fmla="*/ 87 w 163"/>
                  <a:gd name="T21" fmla="*/ 42 h 125"/>
                  <a:gd name="T22" fmla="*/ 88 w 163"/>
                  <a:gd name="T23" fmla="*/ 42 h 125"/>
                  <a:gd name="T24" fmla="*/ 108 w 163"/>
                  <a:gd name="T25" fmla="*/ 28 h 125"/>
                  <a:gd name="T26" fmla="*/ 163 w 163"/>
                  <a:gd name="T27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25">
                    <a:moveTo>
                      <a:pt x="163" y="5"/>
                    </a:moveTo>
                    <a:cubicBezTo>
                      <a:pt x="159" y="19"/>
                      <a:pt x="157" y="32"/>
                      <a:pt x="155" y="45"/>
                    </a:cubicBezTo>
                    <a:cubicBezTo>
                      <a:pt x="155" y="45"/>
                      <a:pt x="132" y="51"/>
                      <a:pt x="121" y="55"/>
                    </a:cubicBezTo>
                    <a:cubicBezTo>
                      <a:pt x="108" y="60"/>
                      <a:pt x="95" y="68"/>
                      <a:pt x="93" y="78"/>
                    </a:cubicBezTo>
                    <a:cubicBezTo>
                      <a:pt x="93" y="80"/>
                      <a:pt x="93" y="83"/>
                      <a:pt x="93" y="8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49" y="101"/>
                      <a:pt x="148" y="113"/>
                      <a:pt x="147" y="125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1" y="95"/>
                      <a:pt x="3" y="75"/>
                      <a:pt x="6" y="54"/>
                    </a:cubicBezTo>
                    <a:cubicBezTo>
                      <a:pt x="9" y="24"/>
                      <a:pt x="24" y="0"/>
                      <a:pt x="51" y="2"/>
                    </a:cubicBezTo>
                    <a:cubicBezTo>
                      <a:pt x="73" y="4"/>
                      <a:pt x="87" y="18"/>
                      <a:pt x="87" y="42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93" y="35"/>
                      <a:pt x="99" y="33"/>
                      <a:pt x="108" y="28"/>
                    </a:cubicBezTo>
                    <a:cubicBezTo>
                      <a:pt x="122" y="19"/>
                      <a:pt x="163" y="5"/>
                      <a:pt x="16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0" name="Freeform 37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1" name="Freeform 38"/>
              <p:cNvSpPr>
                <a:spLocks/>
              </p:cNvSpPr>
              <p:nvPr userDrawn="1"/>
            </p:nvSpPr>
            <p:spPr bwMode="auto">
              <a:xfrm>
                <a:off x="354" y="423"/>
                <a:ext cx="35" cy="30"/>
              </a:xfrm>
              <a:custGeom>
                <a:avLst/>
                <a:gdLst>
                  <a:gd name="T0" fmla="*/ 14 w 179"/>
                  <a:gd name="T1" fmla="*/ 0 h 149"/>
                  <a:gd name="T2" fmla="*/ 179 w 179"/>
                  <a:gd name="T3" fmla="*/ 5 h 149"/>
                  <a:gd name="T4" fmla="*/ 162 w 179"/>
                  <a:gd name="T5" fmla="*/ 42 h 149"/>
                  <a:gd name="T6" fmla="*/ 128 w 179"/>
                  <a:gd name="T7" fmla="*/ 40 h 149"/>
                  <a:gd name="T8" fmla="*/ 109 w 179"/>
                  <a:gd name="T9" fmla="*/ 89 h 149"/>
                  <a:gd name="T10" fmla="*/ 136 w 179"/>
                  <a:gd name="T11" fmla="*/ 111 h 149"/>
                  <a:gd name="T12" fmla="*/ 125 w 179"/>
                  <a:gd name="T13" fmla="*/ 149 h 149"/>
                  <a:gd name="T14" fmla="*/ 0 w 179"/>
                  <a:gd name="T15" fmla="*/ 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49">
                    <a:moveTo>
                      <a:pt x="14" y="0"/>
                    </a:moveTo>
                    <a:cubicBezTo>
                      <a:pt x="179" y="5"/>
                      <a:pt x="179" y="5"/>
                      <a:pt x="179" y="5"/>
                    </a:cubicBezTo>
                    <a:cubicBezTo>
                      <a:pt x="173" y="17"/>
                      <a:pt x="168" y="29"/>
                      <a:pt x="162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1" y="56"/>
                      <a:pt x="115" y="73"/>
                      <a:pt x="109" y="89"/>
                    </a:cubicBezTo>
                    <a:cubicBezTo>
                      <a:pt x="136" y="111"/>
                      <a:pt x="136" y="111"/>
                      <a:pt x="136" y="111"/>
                    </a:cubicBezTo>
                    <a:cubicBezTo>
                      <a:pt x="132" y="123"/>
                      <a:pt x="128" y="136"/>
                      <a:pt x="125" y="149"/>
                    </a:cubicBezTo>
                    <a:cubicBezTo>
                      <a:pt x="0" y="38"/>
                      <a:pt x="0" y="38"/>
                      <a:pt x="0" y="38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2" name="Freeform 39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3" name="Freeform 40"/>
              <p:cNvSpPr>
                <a:spLocks/>
              </p:cNvSpPr>
              <p:nvPr userDrawn="1"/>
            </p:nvSpPr>
            <p:spPr bwMode="auto">
              <a:xfrm>
                <a:off x="400" y="336"/>
                <a:ext cx="41" cy="41"/>
              </a:xfrm>
              <a:custGeom>
                <a:avLst/>
                <a:gdLst>
                  <a:gd name="T0" fmla="*/ 34 w 203"/>
                  <a:gd name="T1" fmla="*/ 65 h 205"/>
                  <a:gd name="T2" fmla="*/ 146 w 203"/>
                  <a:gd name="T3" fmla="*/ 103 h 205"/>
                  <a:gd name="T4" fmla="*/ 81 w 203"/>
                  <a:gd name="T5" fmla="*/ 24 h 205"/>
                  <a:gd name="T6" fmla="*/ 111 w 203"/>
                  <a:gd name="T7" fmla="*/ 0 h 205"/>
                  <a:gd name="T8" fmla="*/ 203 w 203"/>
                  <a:gd name="T9" fmla="*/ 122 h 205"/>
                  <a:gd name="T10" fmla="*/ 172 w 203"/>
                  <a:gd name="T11" fmla="*/ 147 h 205"/>
                  <a:gd name="T12" fmla="*/ 64 w 203"/>
                  <a:gd name="T13" fmla="*/ 112 h 205"/>
                  <a:gd name="T14" fmla="*/ 132 w 203"/>
                  <a:gd name="T15" fmla="*/ 183 h 205"/>
                  <a:gd name="T16" fmla="*/ 109 w 203"/>
                  <a:gd name="T17" fmla="*/ 205 h 205"/>
                  <a:gd name="T18" fmla="*/ 0 w 203"/>
                  <a:gd name="T19" fmla="*/ 99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05">
                    <a:moveTo>
                      <a:pt x="34" y="65"/>
                    </a:moveTo>
                    <a:cubicBezTo>
                      <a:pt x="146" y="103"/>
                      <a:pt x="146" y="103"/>
                      <a:pt x="146" y="103"/>
                    </a:cubicBezTo>
                    <a:cubicBezTo>
                      <a:pt x="81" y="24"/>
                      <a:pt x="81" y="24"/>
                      <a:pt x="81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192" y="130"/>
                      <a:pt x="182" y="139"/>
                      <a:pt x="172" y="147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32" y="183"/>
                      <a:pt x="132" y="183"/>
                      <a:pt x="132" y="183"/>
                    </a:cubicBezTo>
                    <a:cubicBezTo>
                      <a:pt x="124" y="190"/>
                      <a:pt x="117" y="198"/>
                      <a:pt x="109" y="205"/>
                    </a:cubicBezTo>
                    <a:cubicBezTo>
                      <a:pt x="0" y="99"/>
                      <a:pt x="0" y="99"/>
                      <a:pt x="0" y="99"/>
                    </a:cubicBezTo>
                  </a:path>
                </a:pathLst>
              </a:custGeom>
              <a:noFill/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4" name="Freeform 41"/>
              <p:cNvSpPr>
                <a:spLocks noEditPoints="1"/>
              </p:cNvSpPr>
              <p:nvPr userDrawn="1"/>
            </p:nvSpPr>
            <p:spPr bwMode="auto">
              <a:xfrm>
                <a:off x="442" y="312"/>
                <a:ext cx="36" cy="37"/>
              </a:xfrm>
              <a:custGeom>
                <a:avLst/>
                <a:gdLst>
                  <a:gd name="T0" fmla="*/ 54 w 181"/>
                  <a:gd name="T1" fmla="*/ 24 h 186"/>
                  <a:gd name="T2" fmla="*/ 161 w 181"/>
                  <a:gd name="T3" fmla="*/ 56 h 186"/>
                  <a:gd name="T4" fmla="*/ 127 w 181"/>
                  <a:gd name="T5" fmla="*/ 163 h 186"/>
                  <a:gd name="T6" fmla="*/ 20 w 181"/>
                  <a:gd name="T7" fmla="*/ 130 h 186"/>
                  <a:gd name="T8" fmla="*/ 54 w 181"/>
                  <a:gd name="T9" fmla="*/ 24 h 186"/>
                  <a:gd name="T10" fmla="*/ 113 w 181"/>
                  <a:gd name="T11" fmla="*/ 135 h 186"/>
                  <a:gd name="T12" fmla="*/ 126 w 181"/>
                  <a:gd name="T13" fmla="*/ 75 h 186"/>
                  <a:gd name="T14" fmla="*/ 68 w 181"/>
                  <a:gd name="T15" fmla="*/ 51 h 186"/>
                  <a:gd name="T16" fmla="*/ 55 w 181"/>
                  <a:gd name="T17" fmla="*/ 112 h 186"/>
                  <a:gd name="T18" fmla="*/ 113 w 181"/>
                  <a:gd name="T19" fmla="*/ 13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1" h="186">
                    <a:moveTo>
                      <a:pt x="54" y="24"/>
                    </a:moveTo>
                    <a:cubicBezTo>
                      <a:pt x="99" y="0"/>
                      <a:pt x="141" y="18"/>
                      <a:pt x="161" y="56"/>
                    </a:cubicBezTo>
                    <a:cubicBezTo>
                      <a:pt x="181" y="94"/>
                      <a:pt x="172" y="139"/>
                      <a:pt x="127" y="163"/>
                    </a:cubicBezTo>
                    <a:cubicBezTo>
                      <a:pt x="82" y="186"/>
                      <a:pt x="40" y="169"/>
                      <a:pt x="20" y="130"/>
                    </a:cubicBezTo>
                    <a:cubicBezTo>
                      <a:pt x="0" y="92"/>
                      <a:pt x="10" y="47"/>
                      <a:pt x="54" y="24"/>
                    </a:cubicBezTo>
                    <a:close/>
                    <a:moveTo>
                      <a:pt x="113" y="135"/>
                    </a:moveTo>
                    <a:cubicBezTo>
                      <a:pt x="132" y="125"/>
                      <a:pt x="141" y="103"/>
                      <a:pt x="126" y="75"/>
                    </a:cubicBezTo>
                    <a:cubicBezTo>
                      <a:pt x="111" y="46"/>
                      <a:pt x="88" y="41"/>
                      <a:pt x="68" y="51"/>
                    </a:cubicBezTo>
                    <a:cubicBezTo>
                      <a:pt x="49" y="61"/>
                      <a:pt x="40" y="83"/>
                      <a:pt x="55" y="112"/>
                    </a:cubicBezTo>
                    <a:cubicBezTo>
                      <a:pt x="70" y="141"/>
                      <a:pt x="93" y="146"/>
                      <a:pt x="113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5" name="Freeform 42"/>
              <p:cNvSpPr>
                <a:spLocks/>
              </p:cNvSpPr>
              <p:nvPr userDrawn="1"/>
            </p:nvSpPr>
            <p:spPr bwMode="auto">
              <a:xfrm>
                <a:off x="490" y="298"/>
                <a:ext cx="27" cy="33"/>
              </a:xfrm>
              <a:custGeom>
                <a:avLst/>
                <a:gdLst>
                  <a:gd name="T0" fmla="*/ 36 w 137"/>
                  <a:gd name="T1" fmla="*/ 132 h 164"/>
                  <a:gd name="T2" fmla="*/ 71 w 137"/>
                  <a:gd name="T3" fmla="*/ 130 h 164"/>
                  <a:gd name="T4" fmla="*/ 91 w 137"/>
                  <a:gd name="T5" fmla="*/ 108 h 164"/>
                  <a:gd name="T6" fmla="*/ 52 w 137"/>
                  <a:gd name="T7" fmla="*/ 97 h 164"/>
                  <a:gd name="T8" fmla="*/ 8 w 137"/>
                  <a:gd name="T9" fmla="*/ 64 h 164"/>
                  <a:gd name="T10" fmla="*/ 55 w 137"/>
                  <a:gd name="T11" fmla="*/ 4 h 164"/>
                  <a:gd name="T12" fmla="*/ 103 w 137"/>
                  <a:gd name="T13" fmla="*/ 2 h 164"/>
                  <a:gd name="T14" fmla="*/ 99 w 137"/>
                  <a:gd name="T15" fmla="*/ 31 h 164"/>
                  <a:gd name="T16" fmla="*/ 67 w 137"/>
                  <a:gd name="T17" fmla="*/ 33 h 164"/>
                  <a:gd name="T18" fmla="*/ 47 w 137"/>
                  <a:gd name="T19" fmla="*/ 55 h 164"/>
                  <a:gd name="T20" fmla="*/ 71 w 137"/>
                  <a:gd name="T21" fmla="*/ 64 h 164"/>
                  <a:gd name="T22" fmla="*/ 129 w 137"/>
                  <a:gd name="T23" fmla="*/ 95 h 164"/>
                  <a:gd name="T24" fmla="*/ 80 w 137"/>
                  <a:gd name="T25" fmla="*/ 160 h 164"/>
                  <a:gd name="T26" fmla="*/ 34 w 137"/>
                  <a:gd name="T27" fmla="*/ 162 h 164"/>
                  <a:gd name="T28" fmla="*/ 36 w 137"/>
                  <a:gd name="T29" fmla="*/ 13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164">
                    <a:moveTo>
                      <a:pt x="36" y="132"/>
                    </a:moveTo>
                    <a:cubicBezTo>
                      <a:pt x="45" y="133"/>
                      <a:pt x="61" y="133"/>
                      <a:pt x="71" y="130"/>
                    </a:cubicBezTo>
                    <a:cubicBezTo>
                      <a:pt x="82" y="127"/>
                      <a:pt x="94" y="122"/>
                      <a:pt x="91" y="108"/>
                    </a:cubicBezTo>
                    <a:cubicBezTo>
                      <a:pt x="87" y="95"/>
                      <a:pt x="70" y="98"/>
                      <a:pt x="52" y="97"/>
                    </a:cubicBezTo>
                    <a:cubicBezTo>
                      <a:pt x="34" y="96"/>
                      <a:pt x="15" y="92"/>
                      <a:pt x="8" y="64"/>
                    </a:cubicBezTo>
                    <a:cubicBezTo>
                      <a:pt x="0" y="33"/>
                      <a:pt x="28" y="11"/>
                      <a:pt x="55" y="4"/>
                    </a:cubicBezTo>
                    <a:cubicBezTo>
                      <a:pt x="71" y="0"/>
                      <a:pt x="87" y="0"/>
                      <a:pt x="103" y="2"/>
                    </a:cubicBezTo>
                    <a:cubicBezTo>
                      <a:pt x="99" y="31"/>
                      <a:pt x="99" y="31"/>
                      <a:pt x="99" y="31"/>
                    </a:cubicBezTo>
                    <a:cubicBezTo>
                      <a:pt x="89" y="30"/>
                      <a:pt x="75" y="31"/>
                      <a:pt x="67" y="33"/>
                    </a:cubicBezTo>
                    <a:cubicBezTo>
                      <a:pt x="49" y="37"/>
                      <a:pt x="44" y="45"/>
                      <a:pt x="47" y="55"/>
                    </a:cubicBezTo>
                    <a:cubicBezTo>
                      <a:pt x="48" y="60"/>
                      <a:pt x="54" y="64"/>
                      <a:pt x="71" y="64"/>
                    </a:cubicBezTo>
                    <a:cubicBezTo>
                      <a:pt x="110" y="63"/>
                      <a:pt x="124" y="75"/>
                      <a:pt x="129" y="95"/>
                    </a:cubicBezTo>
                    <a:cubicBezTo>
                      <a:pt x="137" y="131"/>
                      <a:pt x="112" y="152"/>
                      <a:pt x="80" y="160"/>
                    </a:cubicBezTo>
                    <a:cubicBezTo>
                      <a:pt x="65" y="163"/>
                      <a:pt x="49" y="164"/>
                      <a:pt x="34" y="162"/>
                    </a:cubicBezTo>
                    <a:lnTo>
                      <a:pt x="36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6" name="Freeform 43"/>
              <p:cNvSpPr>
                <a:spLocks noEditPoints="1"/>
              </p:cNvSpPr>
              <p:nvPr userDrawn="1"/>
            </p:nvSpPr>
            <p:spPr bwMode="auto">
              <a:xfrm>
                <a:off x="343" y="294"/>
                <a:ext cx="413" cy="414"/>
              </a:xfrm>
              <a:custGeom>
                <a:avLst/>
                <a:gdLst>
                  <a:gd name="T0" fmla="*/ 1176 w 2069"/>
                  <a:gd name="T1" fmla="*/ 2060 h 2070"/>
                  <a:gd name="T2" fmla="*/ 1386 w 2069"/>
                  <a:gd name="T3" fmla="*/ 2008 h 2070"/>
                  <a:gd name="T4" fmla="*/ 26 w 2069"/>
                  <a:gd name="T5" fmla="*/ 1266 h 2070"/>
                  <a:gd name="T6" fmla="*/ 0 w 2069"/>
                  <a:gd name="T7" fmla="*/ 1052 h 2070"/>
                  <a:gd name="T8" fmla="*/ 460 w 2069"/>
                  <a:gd name="T9" fmla="*/ 174 h 2070"/>
                  <a:gd name="T10" fmla="*/ 842 w 2069"/>
                  <a:gd name="T11" fmla="*/ 668 h 2070"/>
                  <a:gd name="T12" fmla="*/ 33 w 2069"/>
                  <a:gd name="T13" fmla="*/ 771 h 2070"/>
                  <a:gd name="T14" fmla="*/ 647 w 2069"/>
                  <a:gd name="T15" fmla="*/ 888 h 2070"/>
                  <a:gd name="T16" fmla="*/ 683 w 2069"/>
                  <a:gd name="T17" fmla="*/ 61 h 2070"/>
                  <a:gd name="T18" fmla="*/ 935 w 2069"/>
                  <a:gd name="T19" fmla="*/ 633 h 2070"/>
                  <a:gd name="T20" fmla="*/ 0 w 2069"/>
                  <a:gd name="T21" fmla="*/ 1018 h 2070"/>
                  <a:gd name="T22" fmla="*/ 623 w 2069"/>
                  <a:gd name="T23" fmla="*/ 985 h 2070"/>
                  <a:gd name="T24" fmla="*/ 126 w 2069"/>
                  <a:gd name="T25" fmla="*/ 539 h 2070"/>
                  <a:gd name="T26" fmla="*/ 694 w 2069"/>
                  <a:gd name="T27" fmla="*/ 800 h 2070"/>
                  <a:gd name="T28" fmla="*/ 1820 w 2069"/>
                  <a:gd name="T29" fmla="*/ 361 h 2070"/>
                  <a:gd name="T30" fmla="*/ 1375 w 2069"/>
                  <a:gd name="T31" fmla="*/ 800 h 2070"/>
                  <a:gd name="T32" fmla="*/ 1958 w 2069"/>
                  <a:gd name="T33" fmla="*/ 569 h 2070"/>
                  <a:gd name="T34" fmla="*/ 1421 w 2069"/>
                  <a:gd name="T35" fmla="*/ 888 h 2070"/>
                  <a:gd name="T36" fmla="*/ 1636 w 2069"/>
                  <a:gd name="T37" fmla="*/ 193 h 2070"/>
                  <a:gd name="T38" fmla="*/ 1309 w 2069"/>
                  <a:gd name="T39" fmla="*/ 725 h 2070"/>
                  <a:gd name="T40" fmla="*/ 926 w 2069"/>
                  <a:gd name="T41" fmla="*/ 6 h 2070"/>
                  <a:gd name="T42" fmla="*/ 1143 w 2069"/>
                  <a:gd name="T43" fmla="*/ 6 h 2070"/>
                  <a:gd name="T44" fmla="*/ 1133 w 2069"/>
                  <a:gd name="T45" fmla="*/ 633 h 2070"/>
                  <a:gd name="T46" fmla="*/ 1386 w 2069"/>
                  <a:gd name="T47" fmla="*/ 61 h 2070"/>
                  <a:gd name="T48" fmla="*/ 1227 w 2069"/>
                  <a:gd name="T49" fmla="*/ 668 h 2070"/>
                  <a:gd name="T50" fmla="*/ 1608 w 2069"/>
                  <a:gd name="T51" fmla="*/ 174 h 2070"/>
                  <a:gd name="T52" fmla="*/ 760 w 2069"/>
                  <a:gd name="T53" fmla="*/ 725 h 2070"/>
                  <a:gd name="T54" fmla="*/ 433 w 2069"/>
                  <a:gd name="T55" fmla="*/ 193 h 2070"/>
                  <a:gd name="T56" fmla="*/ 1227 w 2069"/>
                  <a:gd name="T57" fmla="*/ 1402 h 2070"/>
                  <a:gd name="T58" fmla="*/ 1417 w 2069"/>
                  <a:gd name="T59" fmla="*/ 1997 h 2070"/>
                  <a:gd name="T60" fmla="*/ 1309 w 2069"/>
                  <a:gd name="T61" fmla="*/ 1345 h 2070"/>
                  <a:gd name="T62" fmla="*/ 1636 w 2069"/>
                  <a:gd name="T63" fmla="*/ 1877 h 2070"/>
                  <a:gd name="T64" fmla="*/ 1421 w 2069"/>
                  <a:gd name="T65" fmla="*/ 1182 h 2070"/>
                  <a:gd name="T66" fmla="*/ 1958 w 2069"/>
                  <a:gd name="T67" fmla="*/ 1501 h 2070"/>
                  <a:gd name="T68" fmla="*/ 647 w 2069"/>
                  <a:gd name="T69" fmla="*/ 1182 h 2070"/>
                  <a:gd name="T70" fmla="*/ 33 w 2069"/>
                  <a:gd name="T71" fmla="*/ 1299 h 2070"/>
                  <a:gd name="T72" fmla="*/ 2043 w 2069"/>
                  <a:gd name="T73" fmla="*/ 803 h 2070"/>
                  <a:gd name="T74" fmla="*/ 1445 w 2069"/>
                  <a:gd name="T75" fmla="*/ 985 h 2070"/>
                  <a:gd name="T76" fmla="*/ 1445 w 2069"/>
                  <a:gd name="T77" fmla="*/ 1085 h 2070"/>
                  <a:gd name="T78" fmla="*/ 2043 w 2069"/>
                  <a:gd name="T79" fmla="*/ 1266 h 2070"/>
                  <a:gd name="T80" fmla="*/ 1375 w 2069"/>
                  <a:gd name="T81" fmla="*/ 1270 h 2070"/>
                  <a:gd name="T82" fmla="*/ 1820 w 2069"/>
                  <a:gd name="T83" fmla="*/ 1709 h 2070"/>
                  <a:gd name="T84" fmla="*/ 1034 w 2069"/>
                  <a:gd name="T85" fmla="*/ 1449 h 2070"/>
                  <a:gd name="T86" fmla="*/ 1034 w 2069"/>
                  <a:gd name="T87" fmla="*/ 2070 h 2070"/>
                  <a:gd name="T88" fmla="*/ 1034 w 2069"/>
                  <a:gd name="T89" fmla="*/ 1449 h 2070"/>
                  <a:gd name="T90" fmla="*/ 433 w 2069"/>
                  <a:gd name="T91" fmla="*/ 1877 h 2070"/>
                  <a:gd name="T92" fmla="*/ 760 w 2069"/>
                  <a:gd name="T93" fmla="*/ 1345 h 2070"/>
                  <a:gd name="T94" fmla="*/ 249 w 2069"/>
                  <a:gd name="T95" fmla="*/ 1709 h 2070"/>
                  <a:gd name="T96" fmla="*/ 694 w 2069"/>
                  <a:gd name="T97" fmla="*/ 1270 h 2070"/>
                  <a:gd name="T98" fmla="*/ 652 w 2069"/>
                  <a:gd name="T99" fmla="*/ 1997 h 2070"/>
                  <a:gd name="T100" fmla="*/ 842 w 2069"/>
                  <a:gd name="T101" fmla="*/ 1402 h 2070"/>
                  <a:gd name="T102" fmla="*/ 893 w 2069"/>
                  <a:gd name="T103" fmla="*/ 2060 h 2070"/>
                  <a:gd name="T104" fmla="*/ 935 w 2069"/>
                  <a:gd name="T105" fmla="*/ 1437 h 2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69" h="2070">
                    <a:moveTo>
                      <a:pt x="1386" y="2008"/>
                    </a:moveTo>
                    <a:cubicBezTo>
                      <a:pt x="1319" y="2033"/>
                      <a:pt x="1248" y="2050"/>
                      <a:pt x="1176" y="2060"/>
                    </a:cubicBezTo>
                    <a:cubicBezTo>
                      <a:pt x="1133" y="1437"/>
                      <a:pt x="1133" y="1437"/>
                      <a:pt x="1133" y="1437"/>
                    </a:cubicBezTo>
                    <a:lnTo>
                      <a:pt x="1386" y="2008"/>
                    </a:lnTo>
                    <a:close/>
                    <a:moveTo>
                      <a:pt x="0" y="1052"/>
                    </a:moveTo>
                    <a:cubicBezTo>
                      <a:pt x="1" y="1125"/>
                      <a:pt x="10" y="1197"/>
                      <a:pt x="26" y="1266"/>
                    </a:cubicBezTo>
                    <a:cubicBezTo>
                      <a:pt x="623" y="1085"/>
                      <a:pt x="623" y="1085"/>
                      <a:pt x="623" y="1085"/>
                    </a:cubicBezTo>
                    <a:lnTo>
                      <a:pt x="0" y="1052"/>
                    </a:lnTo>
                    <a:close/>
                    <a:moveTo>
                      <a:pt x="842" y="668"/>
                    </a:moveTo>
                    <a:cubicBezTo>
                      <a:pt x="460" y="174"/>
                      <a:pt x="460" y="174"/>
                      <a:pt x="460" y="174"/>
                    </a:cubicBezTo>
                    <a:cubicBezTo>
                      <a:pt x="520" y="134"/>
                      <a:pt x="584" y="100"/>
                      <a:pt x="652" y="73"/>
                    </a:cubicBezTo>
                    <a:lnTo>
                      <a:pt x="842" y="668"/>
                    </a:lnTo>
                    <a:close/>
                    <a:moveTo>
                      <a:pt x="647" y="888"/>
                    </a:moveTo>
                    <a:cubicBezTo>
                      <a:pt x="33" y="771"/>
                      <a:pt x="33" y="771"/>
                      <a:pt x="33" y="771"/>
                    </a:cubicBezTo>
                    <a:cubicBezTo>
                      <a:pt x="52" y="700"/>
                      <a:pt x="78" y="633"/>
                      <a:pt x="110" y="569"/>
                    </a:cubicBezTo>
                    <a:lnTo>
                      <a:pt x="647" y="888"/>
                    </a:lnTo>
                    <a:close/>
                    <a:moveTo>
                      <a:pt x="935" y="633"/>
                    </a:moveTo>
                    <a:cubicBezTo>
                      <a:pt x="683" y="61"/>
                      <a:pt x="683" y="61"/>
                      <a:pt x="683" y="61"/>
                    </a:cubicBezTo>
                    <a:cubicBezTo>
                      <a:pt x="750" y="37"/>
                      <a:pt x="820" y="20"/>
                      <a:pt x="893" y="10"/>
                    </a:cubicBezTo>
                    <a:lnTo>
                      <a:pt x="935" y="633"/>
                    </a:lnTo>
                    <a:close/>
                    <a:moveTo>
                      <a:pt x="623" y="985"/>
                    </a:moveTo>
                    <a:cubicBezTo>
                      <a:pt x="0" y="1018"/>
                      <a:pt x="0" y="1018"/>
                      <a:pt x="0" y="1018"/>
                    </a:cubicBezTo>
                    <a:cubicBezTo>
                      <a:pt x="1" y="945"/>
                      <a:pt x="10" y="873"/>
                      <a:pt x="26" y="803"/>
                    </a:cubicBezTo>
                    <a:lnTo>
                      <a:pt x="623" y="985"/>
                    </a:lnTo>
                    <a:close/>
                    <a:moveTo>
                      <a:pt x="694" y="800"/>
                    </a:moveTo>
                    <a:cubicBezTo>
                      <a:pt x="126" y="539"/>
                      <a:pt x="126" y="539"/>
                      <a:pt x="126" y="539"/>
                    </a:cubicBezTo>
                    <a:cubicBezTo>
                      <a:pt x="161" y="476"/>
                      <a:pt x="202" y="416"/>
                      <a:pt x="249" y="361"/>
                    </a:cubicBezTo>
                    <a:lnTo>
                      <a:pt x="694" y="800"/>
                    </a:lnTo>
                    <a:close/>
                    <a:moveTo>
                      <a:pt x="1375" y="800"/>
                    </a:moveTo>
                    <a:cubicBezTo>
                      <a:pt x="1820" y="361"/>
                      <a:pt x="1820" y="361"/>
                      <a:pt x="1820" y="361"/>
                    </a:cubicBezTo>
                    <a:cubicBezTo>
                      <a:pt x="1867" y="416"/>
                      <a:pt x="1908" y="476"/>
                      <a:pt x="1943" y="539"/>
                    </a:cubicBezTo>
                    <a:lnTo>
                      <a:pt x="1375" y="800"/>
                    </a:lnTo>
                    <a:close/>
                    <a:moveTo>
                      <a:pt x="1421" y="888"/>
                    </a:moveTo>
                    <a:cubicBezTo>
                      <a:pt x="1958" y="569"/>
                      <a:pt x="1958" y="569"/>
                      <a:pt x="1958" y="569"/>
                    </a:cubicBezTo>
                    <a:cubicBezTo>
                      <a:pt x="1991" y="633"/>
                      <a:pt x="2017" y="700"/>
                      <a:pt x="2035" y="771"/>
                    </a:cubicBezTo>
                    <a:lnTo>
                      <a:pt x="1421" y="888"/>
                    </a:lnTo>
                    <a:close/>
                    <a:moveTo>
                      <a:pt x="1309" y="725"/>
                    </a:moveTo>
                    <a:cubicBezTo>
                      <a:pt x="1636" y="193"/>
                      <a:pt x="1636" y="193"/>
                      <a:pt x="1636" y="193"/>
                    </a:cubicBezTo>
                    <a:cubicBezTo>
                      <a:pt x="1695" y="235"/>
                      <a:pt x="1749" y="283"/>
                      <a:pt x="1798" y="336"/>
                    </a:cubicBezTo>
                    <a:lnTo>
                      <a:pt x="1309" y="725"/>
                    </a:lnTo>
                    <a:close/>
                    <a:moveTo>
                      <a:pt x="1034" y="621"/>
                    </a:moveTo>
                    <a:cubicBezTo>
                      <a:pt x="926" y="6"/>
                      <a:pt x="926" y="6"/>
                      <a:pt x="926" y="6"/>
                    </a:cubicBezTo>
                    <a:cubicBezTo>
                      <a:pt x="962" y="2"/>
                      <a:pt x="998" y="0"/>
                      <a:pt x="1034" y="0"/>
                    </a:cubicBezTo>
                    <a:cubicBezTo>
                      <a:pt x="1071" y="0"/>
                      <a:pt x="1107" y="2"/>
                      <a:pt x="1143" y="6"/>
                    </a:cubicBezTo>
                    <a:lnTo>
                      <a:pt x="1034" y="621"/>
                    </a:lnTo>
                    <a:close/>
                    <a:moveTo>
                      <a:pt x="1133" y="633"/>
                    </a:moveTo>
                    <a:cubicBezTo>
                      <a:pt x="1176" y="10"/>
                      <a:pt x="1176" y="10"/>
                      <a:pt x="1176" y="10"/>
                    </a:cubicBezTo>
                    <a:cubicBezTo>
                      <a:pt x="1248" y="20"/>
                      <a:pt x="1319" y="37"/>
                      <a:pt x="1386" y="61"/>
                    </a:cubicBezTo>
                    <a:lnTo>
                      <a:pt x="1133" y="633"/>
                    </a:lnTo>
                    <a:close/>
                    <a:moveTo>
                      <a:pt x="1227" y="668"/>
                    </a:moveTo>
                    <a:cubicBezTo>
                      <a:pt x="1417" y="73"/>
                      <a:pt x="1417" y="73"/>
                      <a:pt x="1417" y="73"/>
                    </a:cubicBezTo>
                    <a:cubicBezTo>
                      <a:pt x="1484" y="100"/>
                      <a:pt x="1549" y="134"/>
                      <a:pt x="1608" y="174"/>
                    </a:cubicBezTo>
                    <a:lnTo>
                      <a:pt x="1227" y="668"/>
                    </a:lnTo>
                    <a:close/>
                    <a:moveTo>
                      <a:pt x="760" y="725"/>
                    </a:moveTo>
                    <a:cubicBezTo>
                      <a:pt x="271" y="336"/>
                      <a:pt x="271" y="336"/>
                      <a:pt x="271" y="336"/>
                    </a:cubicBezTo>
                    <a:cubicBezTo>
                      <a:pt x="320" y="283"/>
                      <a:pt x="374" y="235"/>
                      <a:pt x="433" y="193"/>
                    </a:cubicBezTo>
                    <a:lnTo>
                      <a:pt x="760" y="725"/>
                    </a:lnTo>
                    <a:close/>
                    <a:moveTo>
                      <a:pt x="1227" y="1402"/>
                    </a:moveTo>
                    <a:cubicBezTo>
                      <a:pt x="1608" y="1896"/>
                      <a:pt x="1608" y="1896"/>
                      <a:pt x="1608" y="1896"/>
                    </a:cubicBezTo>
                    <a:cubicBezTo>
                      <a:pt x="1549" y="1936"/>
                      <a:pt x="1484" y="1970"/>
                      <a:pt x="1417" y="1997"/>
                    </a:cubicBezTo>
                    <a:lnTo>
                      <a:pt x="1227" y="1402"/>
                    </a:lnTo>
                    <a:close/>
                    <a:moveTo>
                      <a:pt x="1309" y="1345"/>
                    </a:moveTo>
                    <a:cubicBezTo>
                      <a:pt x="1798" y="1734"/>
                      <a:pt x="1798" y="1734"/>
                      <a:pt x="1798" y="1734"/>
                    </a:cubicBezTo>
                    <a:cubicBezTo>
                      <a:pt x="1749" y="1787"/>
                      <a:pt x="1695" y="1835"/>
                      <a:pt x="1636" y="1877"/>
                    </a:cubicBezTo>
                    <a:lnTo>
                      <a:pt x="1309" y="1345"/>
                    </a:lnTo>
                    <a:close/>
                    <a:moveTo>
                      <a:pt x="1421" y="1182"/>
                    </a:moveTo>
                    <a:cubicBezTo>
                      <a:pt x="2035" y="1299"/>
                      <a:pt x="2035" y="1299"/>
                      <a:pt x="2035" y="1299"/>
                    </a:cubicBezTo>
                    <a:cubicBezTo>
                      <a:pt x="2017" y="1369"/>
                      <a:pt x="1991" y="1437"/>
                      <a:pt x="1958" y="1501"/>
                    </a:cubicBezTo>
                    <a:lnTo>
                      <a:pt x="1421" y="1182"/>
                    </a:lnTo>
                    <a:close/>
                    <a:moveTo>
                      <a:pt x="647" y="1182"/>
                    </a:moveTo>
                    <a:cubicBezTo>
                      <a:pt x="110" y="1501"/>
                      <a:pt x="110" y="1501"/>
                      <a:pt x="110" y="1501"/>
                    </a:cubicBezTo>
                    <a:cubicBezTo>
                      <a:pt x="78" y="1437"/>
                      <a:pt x="52" y="1369"/>
                      <a:pt x="33" y="1299"/>
                    </a:cubicBezTo>
                    <a:lnTo>
                      <a:pt x="647" y="1182"/>
                    </a:lnTo>
                    <a:close/>
                    <a:moveTo>
                      <a:pt x="2043" y="803"/>
                    </a:moveTo>
                    <a:cubicBezTo>
                      <a:pt x="2059" y="873"/>
                      <a:pt x="2068" y="945"/>
                      <a:pt x="2069" y="1018"/>
                    </a:cubicBezTo>
                    <a:cubicBezTo>
                      <a:pt x="1445" y="985"/>
                      <a:pt x="1445" y="985"/>
                      <a:pt x="1445" y="985"/>
                    </a:cubicBezTo>
                    <a:lnTo>
                      <a:pt x="2043" y="803"/>
                    </a:lnTo>
                    <a:close/>
                    <a:moveTo>
                      <a:pt x="1445" y="1085"/>
                    </a:moveTo>
                    <a:cubicBezTo>
                      <a:pt x="2069" y="1052"/>
                      <a:pt x="2069" y="1052"/>
                      <a:pt x="2069" y="1052"/>
                    </a:cubicBezTo>
                    <a:cubicBezTo>
                      <a:pt x="2068" y="1125"/>
                      <a:pt x="2059" y="1197"/>
                      <a:pt x="2043" y="1266"/>
                    </a:cubicBezTo>
                    <a:lnTo>
                      <a:pt x="1445" y="1085"/>
                    </a:lnTo>
                    <a:close/>
                    <a:moveTo>
                      <a:pt x="1375" y="1270"/>
                    </a:moveTo>
                    <a:cubicBezTo>
                      <a:pt x="1943" y="1531"/>
                      <a:pt x="1943" y="1531"/>
                      <a:pt x="1943" y="1531"/>
                    </a:cubicBezTo>
                    <a:cubicBezTo>
                      <a:pt x="1908" y="1594"/>
                      <a:pt x="1867" y="1654"/>
                      <a:pt x="1820" y="1709"/>
                    </a:cubicBezTo>
                    <a:lnTo>
                      <a:pt x="1375" y="1270"/>
                    </a:lnTo>
                    <a:close/>
                    <a:moveTo>
                      <a:pt x="1034" y="1449"/>
                    </a:moveTo>
                    <a:cubicBezTo>
                      <a:pt x="1143" y="2064"/>
                      <a:pt x="1143" y="2064"/>
                      <a:pt x="1143" y="2064"/>
                    </a:cubicBezTo>
                    <a:cubicBezTo>
                      <a:pt x="1107" y="2068"/>
                      <a:pt x="1071" y="2070"/>
                      <a:pt x="1034" y="2070"/>
                    </a:cubicBezTo>
                    <a:cubicBezTo>
                      <a:pt x="998" y="2070"/>
                      <a:pt x="962" y="2068"/>
                      <a:pt x="926" y="2064"/>
                    </a:cubicBezTo>
                    <a:lnTo>
                      <a:pt x="1034" y="1449"/>
                    </a:lnTo>
                    <a:close/>
                    <a:moveTo>
                      <a:pt x="760" y="1345"/>
                    </a:moveTo>
                    <a:cubicBezTo>
                      <a:pt x="433" y="1877"/>
                      <a:pt x="433" y="1877"/>
                      <a:pt x="433" y="1877"/>
                    </a:cubicBezTo>
                    <a:cubicBezTo>
                      <a:pt x="374" y="1835"/>
                      <a:pt x="320" y="1787"/>
                      <a:pt x="271" y="1733"/>
                    </a:cubicBezTo>
                    <a:lnTo>
                      <a:pt x="760" y="1345"/>
                    </a:lnTo>
                    <a:close/>
                    <a:moveTo>
                      <a:pt x="694" y="1270"/>
                    </a:moveTo>
                    <a:cubicBezTo>
                      <a:pt x="249" y="1709"/>
                      <a:pt x="249" y="1709"/>
                      <a:pt x="249" y="1709"/>
                    </a:cubicBezTo>
                    <a:cubicBezTo>
                      <a:pt x="202" y="1654"/>
                      <a:pt x="161" y="1594"/>
                      <a:pt x="126" y="1531"/>
                    </a:cubicBezTo>
                    <a:lnTo>
                      <a:pt x="694" y="1270"/>
                    </a:lnTo>
                    <a:close/>
                    <a:moveTo>
                      <a:pt x="842" y="1402"/>
                    </a:moveTo>
                    <a:cubicBezTo>
                      <a:pt x="652" y="1997"/>
                      <a:pt x="652" y="1997"/>
                      <a:pt x="652" y="1997"/>
                    </a:cubicBezTo>
                    <a:cubicBezTo>
                      <a:pt x="584" y="1970"/>
                      <a:pt x="520" y="1936"/>
                      <a:pt x="460" y="1896"/>
                    </a:cubicBezTo>
                    <a:lnTo>
                      <a:pt x="842" y="1402"/>
                    </a:lnTo>
                    <a:close/>
                    <a:moveTo>
                      <a:pt x="935" y="1437"/>
                    </a:moveTo>
                    <a:cubicBezTo>
                      <a:pt x="893" y="2060"/>
                      <a:pt x="893" y="2060"/>
                      <a:pt x="893" y="2060"/>
                    </a:cubicBezTo>
                    <a:cubicBezTo>
                      <a:pt x="820" y="2050"/>
                      <a:pt x="750" y="2033"/>
                      <a:pt x="683" y="2009"/>
                    </a:cubicBezTo>
                    <a:lnTo>
                      <a:pt x="935" y="1437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7" name="Oval 44"/>
              <p:cNvSpPr>
                <a:spLocks noChangeArrowheads="1"/>
              </p:cNvSpPr>
              <p:nvPr userDrawn="1"/>
            </p:nvSpPr>
            <p:spPr bwMode="auto">
              <a:xfrm>
                <a:off x="542" y="302"/>
                <a:ext cx="15" cy="14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8" name="Freeform 45"/>
              <p:cNvSpPr>
                <a:spLocks/>
              </p:cNvSpPr>
              <p:nvPr userDrawn="1"/>
            </p:nvSpPr>
            <p:spPr bwMode="auto">
              <a:xfrm>
                <a:off x="698" y="383"/>
                <a:ext cx="17" cy="17"/>
              </a:xfrm>
              <a:custGeom>
                <a:avLst/>
                <a:gdLst>
                  <a:gd name="T0" fmla="*/ 12 w 85"/>
                  <a:gd name="T1" fmla="*/ 64 h 85"/>
                  <a:gd name="T2" fmla="*/ 64 w 85"/>
                  <a:gd name="T3" fmla="*/ 74 h 85"/>
                  <a:gd name="T4" fmla="*/ 73 w 85"/>
                  <a:gd name="T5" fmla="*/ 22 h 85"/>
                  <a:gd name="T6" fmla="*/ 21 w 85"/>
                  <a:gd name="T7" fmla="*/ 12 h 85"/>
                  <a:gd name="T8" fmla="*/ 12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12" y="64"/>
                    </a:moveTo>
                    <a:cubicBezTo>
                      <a:pt x="23" y="81"/>
                      <a:pt x="47" y="85"/>
                      <a:pt x="64" y="74"/>
                    </a:cubicBezTo>
                    <a:cubicBezTo>
                      <a:pt x="81" y="62"/>
                      <a:pt x="85" y="39"/>
                      <a:pt x="73" y="22"/>
                    </a:cubicBezTo>
                    <a:cubicBezTo>
                      <a:pt x="61" y="5"/>
                      <a:pt x="38" y="0"/>
                      <a:pt x="21" y="12"/>
                    </a:cubicBezTo>
                    <a:cubicBezTo>
                      <a:pt x="4" y="24"/>
                      <a:pt x="0" y="47"/>
                      <a:pt x="12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9" name="Oval 46"/>
              <p:cNvSpPr>
                <a:spLocks noChangeArrowheads="1"/>
              </p:cNvSpPr>
              <p:nvPr userDrawn="1"/>
            </p:nvSpPr>
            <p:spPr bwMode="auto">
              <a:xfrm>
                <a:off x="542" y="685"/>
                <a:ext cx="15" cy="15"/>
              </a:xfrm>
              <a:prstGeom prst="ellipse">
                <a:avLst/>
              </a:pr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0" name="Freeform 47"/>
              <p:cNvSpPr>
                <a:spLocks/>
              </p:cNvSpPr>
              <p:nvPr userDrawn="1"/>
            </p:nvSpPr>
            <p:spPr bwMode="auto">
              <a:xfrm>
                <a:off x="383" y="383"/>
                <a:ext cx="17" cy="17"/>
              </a:xfrm>
              <a:custGeom>
                <a:avLst/>
                <a:gdLst>
                  <a:gd name="T0" fmla="*/ 73 w 85"/>
                  <a:gd name="T1" fmla="*/ 64 h 85"/>
                  <a:gd name="T2" fmla="*/ 63 w 85"/>
                  <a:gd name="T3" fmla="*/ 12 h 85"/>
                  <a:gd name="T4" fmla="*/ 11 w 85"/>
                  <a:gd name="T5" fmla="*/ 22 h 85"/>
                  <a:gd name="T6" fmla="*/ 21 w 85"/>
                  <a:gd name="T7" fmla="*/ 74 h 85"/>
                  <a:gd name="T8" fmla="*/ 73 w 85"/>
                  <a:gd name="T9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73" y="64"/>
                    </a:moveTo>
                    <a:cubicBezTo>
                      <a:pt x="85" y="47"/>
                      <a:pt x="80" y="24"/>
                      <a:pt x="63" y="12"/>
                    </a:cubicBezTo>
                    <a:cubicBezTo>
                      <a:pt x="46" y="0"/>
                      <a:pt x="23" y="5"/>
                      <a:pt x="11" y="22"/>
                    </a:cubicBezTo>
                    <a:cubicBezTo>
                      <a:pt x="0" y="39"/>
                      <a:pt x="4" y="62"/>
                      <a:pt x="21" y="74"/>
                    </a:cubicBezTo>
                    <a:cubicBezTo>
                      <a:pt x="38" y="85"/>
                      <a:pt x="61" y="81"/>
                      <a:pt x="73" y="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1" name="Freeform 48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2" name="Freeform 4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3" name="Freeform 50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  <a:gd name="T8" fmla="*/ 121 w 12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121" y="22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4" name="Freeform 51"/>
              <p:cNvSpPr>
                <a:spLocks/>
              </p:cNvSpPr>
              <p:nvPr userDrawn="1"/>
            </p:nvSpPr>
            <p:spPr bwMode="auto">
              <a:xfrm>
                <a:off x="348" y="448"/>
                <a:ext cx="121" cy="22"/>
              </a:xfrm>
              <a:custGeom>
                <a:avLst/>
                <a:gdLst>
                  <a:gd name="T0" fmla="*/ 121 w 121"/>
                  <a:gd name="T1" fmla="*/ 22 h 22"/>
                  <a:gd name="T2" fmla="*/ 2 w 121"/>
                  <a:gd name="T3" fmla="*/ 0 h 22"/>
                  <a:gd name="T4" fmla="*/ 1 w 121"/>
                  <a:gd name="T5" fmla="*/ 0 h 22"/>
                  <a:gd name="T6" fmla="*/ 0 w 121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2">
                    <a:moveTo>
                      <a:pt x="121" y="22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5" name="Freeform 52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  <a:gd name="T8" fmla="*/ 3 w 104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6" name="Freeform 53"/>
              <p:cNvSpPr>
                <a:spLocks/>
              </p:cNvSpPr>
              <p:nvPr userDrawn="1"/>
            </p:nvSpPr>
            <p:spPr bwMode="auto">
              <a:xfrm>
                <a:off x="365" y="402"/>
                <a:ext cx="104" cy="68"/>
              </a:xfrm>
              <a:custGeom>
                <a:avLst/>
                <a:gdLst>
                  <a:gd name="T0" fmla="*/ 3 w 104"/>
                  <a:gd name="T1" fmla="*/ 0 h 68"/>
                  <a:gd name="T2" fmla="*/ 0 w 104"/>
                  <a:gd name="T3" fmla="*/ 6 h 68"/>
                  <a:gd name="T4" fmla="*/ 0 w 104"/>
                  <a:gd name="T5" fmla="*/ 7 h 68"/>
                  <a:gd name="T6" fmla="*/ 104 w 104"/>
                  <a:gd name="T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68">
                    <a:moveTo>
                      <a:pt x="3" y="0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04" y="6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7" name="Freeform 54"/>
              <p:cNvSpPr>
                <a:spLocks/>
              </p:cNvSpPr>
              <p:nvPr userDrawn="1"/>
            </p:nvSpPr>
            <p:spPr bwMode="auto">
              <a:xfrm>
                <a:off x="517" y="469"/>
                <a:ext cx="60" cy="69"/>
              </a:xfrm>
              <a:custGeom>
                <a:avLst/>
                <a:gdLst>
                  <a:gd name="T0" fmla="*/ 302 w 302"/>
                  <a:gd name="T1" fmla="*/ 302 h 347"/>
                  <a:gd name="T2" fmla="*/ 256 w 302"/>
                  <a:gd name="T3" fmla="*/ 321 h 347"/>
                  <a:gd name="T4" fmla="*/ 219 w 302"/>
                  <a:gd name="T5" fmla="*/ 321 h 347"/>
                  <a:gd name="T6" fmla="*/ 167 w 302"/>
                  <a:gd name="T7" fmla="*/ 347 h 347"/>
                  <a:gd name="T8" fmla="*/ 153 w 302"/>
                  <a:gd name="T9" fmla="*/ 347 h 347"/>
                  <a:gd name="T10" fmla="*/ 102 w 302"/>
                  <a:gd name="T11" fmla="*/ 321 h 347"/>
                  <a:gd name="T12" fmla="*/ 64 w 302"/>
                  <a:gd name="T13" fmla="*/ 321 h 347"/>
                  <a:gd name="T14" fmla="*/ 0 w 302"/>
                  <a:gd name="T15" fmla="*/ 257 h 347"/>
                  <a:gd name="T16" fmla="*/ 0 w 302"/>
                  <a:gd name="T17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2" h="347">
                    <a:moveTo>
                      <a:pt x="302" y="302"/>
                    </a:moveTo>
                    <a:cubicBezTo>
                      <a:pt x="291" y="314"/>
                      <a:pt x="274" y="321"/>
                      <a:pt x="256" y="321"/>
                    </a:cubicBezTo>
                    <a:cubicBezTo>
                      <a:pt x="219" y="321"/>
                      <a:pt x="219" y="321"/>
                      <a:pt x="219" y="321"/>
                    </a:cubicBezTo>
                    <a:cubicBezTo>
                      <a:pt x="198" y="321"/>
                      <a:pt x="179" y="331"/>
                      <a:pt x="167" y="347"/>
                    </a:cubicBezTo>
                    <a:cubicBezTo>
                      <a:pt x="153" y="347"/>
                      <a:pt x="153" y="347"/>
                      <a:pt x="153" y="347"/>
                    </a:cubicBezTo>
                    <a:cubicBezTo>
                      <a:pt x="142" y="331"/>
                      <a:pt x="123" y="321"/>
                      <a:pt x="102" y="321"/>
                    </a:cubicBezTo>
                    <a:cubicBezTo>
                      <a:pt x="64" y="321"/>
                      <a:pt x="64" y="321"/>
                      <a:pt x="64" y="321"/>
                    </a:cubicBezTo>
                    <a:cubicBezTo>
                      <a:pt x="29" y="321"/>
                      <a:pt x="0" y="292"/>
                      <a:pt x="0" y="257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30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8" name="Freeform 55"/>
              <p:cNvSpPr>
                <a:spLocks/>
              </p:cNvSpPr>
              <p:nvPr userDrawn="1"/>
            </p:nvSpPr>
            <p:spPr bwMode="auto">
              <a:xfrm>
                <a:off x="517" y="469"/>
                <a:ext cx="64" cy="60"/>
              </a:xfrm>
              <a:custGeom>
                <a:avLst/>
                <a:gdLst>
                  <a:gd name="T0" fmla="*/ 0 w 321"/>
                  <a:gd name="T1" fmla="*/ 0 h 302"/>
                  <a:gd name="T2" fmla="*/ 321 w 321"/>
                  <a:gd name="T3" fmla="*/ 0 h 302"/>
                  <a:gd name="T4" fmla="*/ 321 w 321"/>
                  <a:gd name="T5" fmla="*/ 257 h 302"/>
                  <a:gd name="T6" fmla="*/ 302 w 321"/>
                  <a:gd name="T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02">
                    <a:moveTo>
                      <a:pt x="0" y="0"/>
                    </a:moveTo>
                    <a:cubicBezTo>
                      <a:pt x="321" y="0"/>
                      <a:pt x="321" y="0"/>
                      <a:pt x="321" y="0"/>
                    </a:cubicBezTo>
                    <a:cubicBezTo>
                      <a:pt x="321" y="257"/>
                      <a:pt x="321" y="257"/>
                      <a:pt x="321" y="257"/>
                    </a:cubicBezTo>
                    <a:cubicBezTo>
                      <a:pt x="321" y="275"/>
                      <a:pt x="314" y="290"/>
                      <a:pt x="302" y="3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9" name="Freeform 56"/>
              <p:cNvSpPr>
                <a:spLocks noEditPoints="1"/>
              </p:cNvSpPr>
              <p:nvPr userDrawn="1"/>
            </p:nvSpPr>
            <p:spPr bwMode="auto">
              <a:xfrm>
                <a:off x="514" y="466"/>
                <a:ext cx="70" cy="76"/>
              </a:xfrm>
              <a:custGeom>
                <a:avLst/>
                <a:gdLst>
                  <a:gd name="T0" fmla="*/ 354 w 354"/>
                  <a:gd name="T1" fmla="*/ 273 h 383"/>
                  <a:gd name="T2" fmla="*/ 273 w 354"/>
                  <a:gd name="T3" fmla="*/ 354 h 383"/>
                  <a:gd name="T4" fmla="*/ 236 w 354"/>
                  <a:gd name="T5" fmla="*/ 354 h 383"/>
                  <a:gd name="T6" fmla="*/ 192 w 354"/>
                  <a:gd name="T7" fmla="*/ 383 h 383"/>
                  <a:gd name="T8" fmla="*/ 163 w 354"/>
                  <a:gd name="T9" fmla="*/ 383 h 383"/>
                  <a:gd name="T10" fmla="*/ 119 w 354"/>
                  <a:gd name="T11" fmla="*/ 354 h 383"/>
                  <a:gd name="T12" fmla="*/ 81 w 354"/>
                  <a:gd name="T13" fmla="*/ 354 h 383"/>
                  <a:gd name="T14" fmla="*/ 0 w 354"/>
                  <a:gd name="T15" fmla="*/ 273 h 383"/>
                  <a:gd name="T16" fmla="*/ 0 w 354"/>
                  <a:gd name="T17" fmla="*/ 0 h 383"/>
                  <a:gd name="T18" fmla="*/ 354 w 354"/>
                  <a:gd name="T19" fmla="*/ 0 h 383"/>
                  <a:gd name="T20" fmla="*/ 354 w 354"/>
                  <a:gd name="T21" fmla="*/ 273 h 383"/>
                  <a:gd name="T22" fmla="*/ 321 w 354"/>
                  <a:gd name="T23" fmla="*/ 33 h 383"/>
                  <a:gd name="T24" fmla="*/ 33 w 354"/>
                  <a:gd name="T25" fmla="*/ 33 h 383"/>
                  <a:gd name="T26" fmla="*/ 33 w 354"/>
                  <a:gd name="T27" fmla="*/ 273 h 383"/>
                  <a:gd name="T28" fmla="*/ 81 w 354"/>
                  <a:gd name="T29" fmla="*/ 321 h 383"/>
                  <a:gd name="T30" fmla="*/ 119 w 354"/>
                  <a:gd name="T31" fmla="*/ 321 h 383"/>
                  <a:gd name="T32" fmla="*/ 177 w 354"/>
                  <a:gd name="T33" fmla="*/ 346 h 383"/>
                  <a:gd name="T34" fmla="*/ 178 w 354"/>
                  <a:gd name="T35" fmla="*/ 346 h 383"/>
                  <a:gd name="T36" fmla="*/ 236 w 354"/>
                  <a:gd name="T37" fmla="*/ 321 h 383"/>
                  <a:gd name="T38" fmla="*/ 273 w 354"/>
                  <a:gd name="T39" fmla="*/ 321 h 383"/>
                  <a:gd name="T40" fmla="*/ 321 w 354"/>
                  <a:gd name="T41" fmla="*/ 273 h 383"/>
                  <a:gd name="T42" fmla="*/ 321 w 354"/>
                  <a:gd name="T43" fmla="*/ 3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4" h="383">
                    <a:moveTo>
                      <a:pt x="354" y="273"/>
                    </a:moveTo>
                    <a:cubicBezTo>
                      <a:pt x="354" y="318"/>
                      <a:pt x="318" y="354"/>
                      <a:pt x="273" y="354"/>
                    </a:cubicBezTo>
                    <a:cubicBezTo>
                      <a:pt x="236" y="354"/>
                      <a:pt x="236" y="354"/>
                      <a:pt x="236" y="354"/>
                    </a:cubicBezTo>
                    <a:cubicBezTo>
                      <a:pt x="216" y="354"/>
                      <a:pt x="199" y="366"/>
                      <a:pt x="192" y="383"/>
                    </a:cubicBezTo>
                    <a:cubicBezTo>
                      <a:pt x="163" y="383"/>
                      <a:pt x="163" y="383"/>
                      <a:pt x="163" y="383"/>
                    </a:cubicBezTo>
                    <a:cubicBezTo>
                      <a:pt x="156" y="366"/>
                      <a:pt x="139" y="354"/>
                      <a:pt x="119" y="354"/>
                    </a:cubicBezTo>
                    <a:cubicBezTo>
                      <a:pt x="81" y="354"/>
                      <a:pt x="81" y="354"/>
                      <a:pt x="81" y="354"/>
                    </a:cubicBezTo>
                    <a:cubicBezTo>
                      <a:pt x="37" y="354"/>
                      <a:pt x="0" y="318"/>
                      <a:pt x="0" y="2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4" y="0"/>
                      <a:pt x="354" y="0"/>
                      <a:pt x="354" y="0"/>
                    </a:cubicBezTo>
                    <a:lnTo>
                      <a:pt x="354" y="273"/>
                    </a:lnTo>
                    <a:close/>
                    <a:moveTo>
                      <a:pt x="321" y="33"/>
                    </a:move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273"/>
                      <a:pt x="33" y="273"/>
                      <a:pt x="33" y="273"/>
                    </a:cubicBezTo>
                    <a:cubicBezTo>
                      <a:pt x="33" y="299"/>
                      <a:pt x="55" y="321"/>
                      <a:pt x="81" y="321"/>
                    </a:cubicBezTo>
                    <a:cubicBezTo>
                      <a:pt x="119" y="321"/>
                      <a:pt x="119" y="321"/>
                      <a:pt x="119" y="321"/>
                    </a:cubicBezTo>
                    <a:cubicBezTo>
                      <a:pt x="142" y="321"/>
                      <a:pt x="162" y="330"/>
                      <a:pt x="177" y="346"/>
                    </a:cubicBezTo>
                    <a:cubicBezTo>
                      <a:pt x="178" y="346"/>
                      <a:pt x="178" y="346"/>
                      <a:pt x="178" y="346"/>
                    </a:cubicBezTo>
                    <a:cubicBezTo>
                      <a:pt x="193" y="330"/>
                      <a:pt x="213" y="321"/>
                      <a:pt x="236" y="321"/>
                    </a:cubicBezTo>
                    <a:cubicBezTo>
                      <a:pt x="273" y="321"/>
                      <a:pt x="273" y="321"/>
                      <a:pt x="273" y="321"/>
                    </a:cubicBezTo>
                    <a:cubicBezTo>
                      <a:pt x="300" y="321"/>
                      <a:pt x="321" y="299"/>
                      <a:pt x="321" y="273"/>
                    </a:cubicBezTo>
                    <a:lnTo>
                      <a:pt x="321" y="33"/>
                    </a:ln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0" name="Freeform 58"/>
              <p:cNvSpPr>
                <a:spLocks noEditPoints="1"/>
              </p:cNvSpPr>
              <p:nvPr userDrawn="1"/>
            </p:nvSpPr>
            <p:spPr bwMode="auto">
              <a:xfrm>
                <a:off x="579" y="671"/>
                <a:ext cx="35" cy="34"/>
              </a:xfrm>
              <a:custGeom>
                <a:avLst/>
                <a:gdLst>
                  <a:gd name="T0" fmla="*/ 155 w 178"/>
                  <a:gd name="T1" fmla="*/ 0 h 170"/>
                  <a:gd name="T2" fmla="*/ 147 w 178"/>
                  <a:gd name="T3" fmla="*/ 30 h 170"/>
                  <a:gd name="T4" fmla="*/ 100 w 178"/>
                  <a:gd name="T5" fmla="*/ 45 h 170"/>
                  <a:gd name="T6" fmla="*/ 89 w 178"/>
                  <a:gd name="T7" fmla="*/ 6 h 170"/>
                  <a:gd name="T8" fmla="*/ 0 w 178"/>
                  <a:gd name="T9" fmla="*/ 26 h 170"/>
                  <a:gd name="T10" fmla="*/ 5 w 178"/>
                  <a:gd name="T11" fmla="*/ 58 h 170"/>
                  <a:gd name="T12" fmla="*/ 62 w 178"/>
                  <a:gd name="T13" fmla="*/ 47 h 170"/>
                  <a:gd name="T14" fmla="*/ 69 w 178"/>
                  <a:gd name="T15" fmla="*/ 72 h 170"/>
                  <a:gd name="T16" fmla="*/ 15 w 178"/>
                  <a:gd name="T17" fmla="*/ 83 h 170"/>
                  <a:gd name="T18" fmla="*/ 20 w 178"/>
                  <a:gd name="T19" fmla="*/ 112 h 170"/>
                  <a:gd name="T20" fmla="*/ 76 w 178"/>
                  <a:gd name="T21" fmla="*/ 101 h 170"/>
                  <a:gd name="T22" fmla="*/ 82 w 178"/>
                  <a:gd name="T23" fmla="*/ 126 h 170"/>
                  <a:gd name="T24" fmla="*/ 20 w 178"/>
                  <a:gd name="T25" fmla="*/ 138 h 170"/>
                  <a:gd name="T26" fmla="*/ 25 w 178"/>
                  <a:gd name="T27" fmla="*/ 170 h 170"/>
                  <a:gd name="T28" fmla="*/ 150 w 178"/>
                  <a:gd name="T29" fmla="*/ 141 h 170"/>
                  <a:gd name="T30" fmla="*/ 178 w 178"/>
                  <a:gd name="T31" fmla="*/ 52 h 170"/>
                  <a:gd name="T32" fmla="*/ 155 w 178"/>
                  <a:gd name="T33" fmla="*/ 0 h 170"/>
                  <a:gd name="T34" fmla="*/ 123 w 178"/>
                  <a:gd name="T35" fmla="*/ 125 h 170"/>
                  <a:gd name="T36" fmla="*/ 122 w 178"/>
                  <a:gd name="T37" fmla="*/ 125 h 170"/>
                  <a:gd name="T38" fmla="*/ 107 w 178"/>
                  <a:gd name="T39" fmla="*/ 73 h 170"/>
                  <a:gd name="T40" fmla="*/ 140 w 178"/>
                  <a:gd name="T41" fmla="*/ 64 h 170"/>
                  <a:gd name="T42" fmla="*/ 123 w 178"/>
                  <a:gd name="T43" fmla="*/ 12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8" h="170">
                    <a:moveTo>
                      <a:pt x="155" y="0"/>
                    </a:moveTo>
                    <a:cubicBezTo>
                      <a:pt x="147" y="30"/>
                      <a:pt x="147" y="30"/>
                      <a:pt x="147" y="30"/>
                    </a:cubicBezTo>
                    <a:cubicBezTo>
                      <a:pt x="132" y="35"/>
                      <a:pt x="116" y="40"/>
                      <a:pt x="100" y="4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59" y="14"/>
                      <a:pt x="30" y="21"/>
                      <a:pt x="0" y="26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3" y="55"/>
                      <a:pt x="42" y="51"/>
                      <a:pt x="62" y="47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49" y="76"/>
                      <a:pt x="32" y="80"/>
                      <a:pt x="15" y="83"/>
                    </a:cubicBezTo>
                    <a:cubicBezTo>
                      <a:pt x="20" y="112"/>
                      <a:pt x="20" y="112"/>
                      <a:pt x="20" y="112"/>
                    </a:cubicBezTo>
                    <a:cubicBezTo>
                      <a:pt x="38" y="109"/>
                      <a:pt x="56" y="105"/>
                      <a:pt x="76" y="101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60" y="131"/>
                      <a:pt x="40" y="135"/>
                      <a:pt x="20" y="13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68" y="163"/>
                      <a:pt x="109" y="153"/>
                      <a:pt x="150" y="141"/>
                    </a:cubicBezTo>
                    <a:cubicBezTo>
                      <a:pt x="178" y="52"/>
                      <a:pt x="178" y="52"/>
                      <a:pt x="178" y="52"/>
                    </a:cubicBezTo>
                    <a:lnTo>
                      <a:pt x="155" y="0"/>
                    </a:lnTo>
                    <a:close/>
                    <a:moveTo>
                      <a:pt x="123" y="125"/>
                    </a:moveTo>
                    <a:cubicBezTo>
                      <a:pt x="122" y="125"/>
                      <a:pt x="122" y="125"/>
                      <a:pt x="122" y="125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18" y="70"/>
                      <a:pt x="129" y="67"/>
                      <a:pt x="140" y="64"/>
                    </a:cubicBezTo>
                    <a:lnTo>
                      <a:pt x="123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1" name="Freeform 59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  <a:gd name="T6" fmla="*/ 0 w 57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2" name="Freeform 60"/>
              <p:cNvSpPr>
                <a:spLocks/>
              </p:cNvSpPr>
              <p:nvPr userDrawn="1"/>
            </p:nvSpPr>
            <p:spPr bwMode="auto">
              <a:xfrm>
                <a:off x="569" y="581"/>
                <a:ext cx="57" cy="114"/>
              </a:xfrm>
              <a:custGeom>
                <a:avLst/>
                <a:gdLst>
                  <a:gd name="T0" fmla="*/ 0 w 57"/>
                  <a:gd name="T1" fmla="*/ 0 h 114"/>
                  <a:gd name="T2" fmla="*/ 50 w 57"/>
                  <a:gd name="T3" fmla="*/ 114 h 114"/>
                  <a:gd name="T4" fmla="*/ 57 w 57"/>
                  <a:gd name="T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114">
                    <a:moveTo>
                      <a:pt x="0" y="0"/>
                    </a:moveTo>
                    <a:lnTo>
                      <a:pt x="50" y="114"/>
                    </a:lnTo>
                    <a:lnTo>
                      <a:pt x="57" y="1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3" name="Freeform 61"/>
              <p:cNvSpPr>
                <a:spLocks noEditPoints="1"/>
              </p:cNvSpPr>
              <p:nvPr userDrawn="1"/>
            </p:nvSpPr>
            <p:spPr bwMode="auto">
              <a:xfrm>
                <a:off x="343" y="299"/>
                <a:ext cx="413" cy="404"/>
              </a:xfrm>
              <a:custGeom>
                <a:avLst/>
                <a:gdLst>
                  <a:gd name="T0" fmla="*/ 54 w 2067"/>
                  <a:gd name="T1" fmla="*/ 1347 h 2023"/>
                  <a:gd name="T2" fmla="*/ 233 w 2067"/>
                  <a:gd name="T3" fmla="*/ 628 h 2023"/>
                  <a:gd name="T4" fmla="*/ 190 w 2067"/>
                  <a:gd name="T5" fmla="*/ 734 h 2023"/>
                  <a:gd name="T6" fmla="*/ 92 w 2067"/>
                  <a:gd name="T7" fmla="*/ 656 h 2023"/>
                  <a:gd name="T8" fmla="*/ 153 w 2067"/>
                  <a:gd name="T9" fmla="*/ 1367 h 2023"/>
                  <a:gd name="T10" fmla="*/ 220 w 2067"/>
                  <a:gd name="T11" fmla="*/ 1378 h 2023"/>
                  <a:gd name="T12" fmla="*/ 111 w 2067"/>
                  <a:gd name="T13" fmla="*/ 1378 h 2023"/>
                  <a:gd name="T14" fmla="*/ 54 w 2067"/>
                  <a:gd name="T15" fmla="*/ 1347 h 2023"/>
                  <a:gd name="T16" fmla="*/ 2067 w 2067"/>
                  <a:gd name="T17" fmla="*/ 964 h 2023"/>
                  <a:gd name="T18" fmla="*/ 2056 w 2067"/>
                  <a:gd name="T19" fmla="*/ 856 h 2023"/>
                  <a:gd name="T20" fmla="*/ 1977 w 2067"/>
                  <a:gd name="T21" fmla="*/ 1350 h 2023"/>
                  <a:gd name="T22" fmla="*/ 1948 w 2067"/>
                  <a:gd name="T23" fmla="*/ 1422 h 2023"/>
                  <a:gd name="T24" fmla="*/ 1977 w 2067"/>
                  <a:gd name="T25" fmla="*/ 1350 h 2023"/>
                  <a:gd name="T26" fmla="*/ 1940 w 2067"/>
                  <a:gd name="T27" fmla="*/ 1115 h 2023"/>
                  <a:gd name="T28" fmla="*/ 1952 w 2067"/>
                  <a:gd name="T29" fmla="*/ 1181 h 2023"/>
                  <a:gd name="T30" fmla="*/ 2022 w 2067"/>
                  <a:gd name="T31" fmla="*/ 1177 h 2023"/>
                  <a:gd name="T32" fmla="*/ 2024 w 2067"/>
                  <a:gd name="T33" fmla="*/ 1080 h 2023"/>
                  <a:gd name="T34" fmla="*/ 271 w 2067"/>
                  <a:gd name="T35" fmla="*/ 1538 h 2023"/>
                  <a:gd name="T36" fmla="*/ 314 w 2067"/>
                  <a:gd name="T37" fmla="*/ 1533 h 2023"/>
                  <a:gd name="T38" fmla="*/ 7 w 2067"/>
                  <a:gd name="T39" fmla="*/ 878 h 2023"/>
                  <a:gd name="T40" fmla="*/ 108 w 2067"/>
                  <a:gd name="T41" fmla="*/ 862 h 2023"/>
                  <a:gd name="T42" fmla="*/ 93 w 2067"/>
                  <a:gd name="T43" fmla="*/ 912 h 2023"/>
                  <a:gd name="T44" fmla="*/ 53 w 2067"/>
                  <a:gd name="T45" fmla="*/ 875 h 2023"/>
                  <a:gd name="T46" fmla="*/ 68 w 2067"/>
                  <a:gd name="T47" fmla="*/ 900 h 2023"/>
                  <a:gd name="T48" fmla="*/ 1532 w 2067"/>
                  <a:gd name="T49" fmla="*/ 1920 h 2023"/>
                  <a:gd name="T50" fmla="*/ 1873 w 2067"/>
                  <a:gd name="T51" fmla="*/ 1618 h 2023"/>
                  <a:gd name="T52" fmla="*/ 1712 w 2067"/>
                  <a:gd name="T53" fmla="*/ 1750 h 2023"/>
                  <a:gd name="T54" fmla="*/ 1653 w 2067"/>
                  <a:gd name="T55" fmla="*/ 1801 h 2023"/>
                  <a:gd name="T56" fmla="*/ 1712 w 2067"/>
                  <a:gd name="T57" fmla="*/ 1750 h 2023"/>
                  <a:gd name="T58" fmla="*/ 766 w 2067"/>
                  <a:gd name="T59" fmla="*/ 2013 h 2023"/>
                  <a:gd name="T60" fmla="*/ 352 w 2067"/>
                  <a:gd name="T61" fmla="*/ 1792 h 2023"/>
                  <a:gd name="T62" fmla="*/ 571 w 2067"/>
                  <a:gd name="T63" fmla="*/ 1771 h 2023"/>
                  <a:gd name="T64" fmla="*/ 595 w 2067"/>
                  <a:gd name="T65" fmla="*/ 1950 h 2023"/>
                  <a:gd name="T66" fmla="*/ 154 w 2067"/>
                  <a:gd name="T67" fmla="*/ 1138 h 2023"/>
                  <a:gd name="T68" fmla="*/ 1 w 2067"/>
                  <a:gd name="T69" fmla="*/ 1079 h 2023"/>
                  <a:gd name="T70" fmla="*/ 1854 w 2067"/>
                  <a:gd name="T71" fmla="*/ 447 h 2023"/>
                  <a:gd name="T72" fmla="*/ 1854 w 2067"/>
                  <a:gd name="T73" fmla="*/ 447 h 2023"/>
                  <a:gd name="T74" fmla="*/ 1244 w 2067"/>
                  <a:gd name="T75" fmla="*/ 125 h 2023"/>
                  <a:gd name="T76" fmla="*/ 1311 w 2067"/>
                  <a:gd name="T77" fmla="*/ 121 h 2023"/>
                  <a:gd name="T78" fmla="*/ 1315 w 2067"/>
                  <a:gd name="T79" fmla="*/ 51 h 2023"/>
                  <a:gd name="T80" fmla="*/ 1219 w 2067"/>
                  <a:gd name="T81" fmla="*/ 37 h 2023"/>
                  <a:gd name="T82" fmla="*/ 1443 w 2067"/>
                  <a:gd name="T83" fmla="*/ 232 h 2023"/>
                  <a:gd name="T84" fmla="*/ 1458 w 2067"/>
                  <a:gd name="T85" fmla="*/ 204 h 2023"/>
                  <a:gd name="T86" fmla="*/ 1869 w 2067"/>
                  <a:gd name="T87" fmla="*/ 714 h 2023"/>
                  <a:gd name="T88" fmla="*/ 1869 w 2067"/>
                  <a:gd name="T89" fmla="*/ 714 h 2023"/>
                  <a:gd name="T90" fmla="*/ 1715 w 2067"/>
                  <a:gd name="T91" fmla="*/ 234 h 2023"/>
                  <a:gd name="T92" fmla="*/ 527 w 2067"/>
                  <a:gd name="T93" fmla="*/ 110 h 2023"/>
                  <a:gd name="T94" fmla="*/ 516 w 2067"/>
                  <a:gd name="T95" fmla="*/ 199 h 2023"/>
                  <a:gd name="T96" fmla="*/ 622 w 2067"/>
                  <a:gd name="T97" fmla="*/ 144 h 2023"/>
                  <a:gd name="T98" fmla="*/ 996 w 2067"/>
                  <a:gd name="T99" fmla="*/ 1973 h 2023"/>
                  <a:gd name="T100" fmla="*/ 744 w 2067"/>
                  <a:gd name="T101" fmla="*/ 63 h 2023"/>
                  <a:gd name="T102" fmla="*/ 772 w 2067"/>
                  <a:gd name="T103" fmla="*/ 131 h 2023"/>
                  <a:gd name="T104" fmla="*/ 807 w 2067"/>
                  <a:gd name="T105" fmla="*/ 63 h 2023"/>
                  <a:gd name="T106" fmla="*/ 839 w 2067"/>
                  <a:gd name="T107" fmla="*/ 1 h 2023"/>
                  <a:gd name="T108" fmla="*/ 421 w 2067"/>
                  <a:gd name="T109" fmla="*/ 370 h 2023"/>
                  <a:gd name="T110" fmla="*/ 404 w 2067"/>
                  <a:gd name="T111" fmla="*/ 192 h 2023"/>
                  <a:gd name="T112" fmla="*/ 293 w 2067"/>
                  <a:gd name="T113" fmla="*/ 290 h 2023"/>
                  <a:gd name="T114" fmla="*/ 222 w 2067"/>
                  <a:gd name="T115" fmla="*/ 499 h 2023"/>
                  <a:gd name="T116" fmla="*/ 1033 w 2067"/>
                  <a:gd name="T117" fmla="*/ 16 h 2023"/>
                  <a:gd name="T118" fmla="*/ 1033 w 2067"/>
                  <a:gd name="T119" fmla="*/ 16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67" h="2023">
                    <a:moveTo>
                      <a:pt x="54" y="1347"/>
                    </a:moveTo>
                    <a:cubicBezTo>
                      <a:pt x="59" y="1363"/>
                      <a:pt x="65" y="1380"/>
                      <a:pt x="72" y="1396"/>
                    </a:cubicBezTo>
                    <a:cubicBezTo>
                      <a:pt x="67" y="1390"/>
                      <a:pt x="63" y="1383"/>
                      <a:pt x="60" y="1376"/>
                    </a:cubicBezTo>
                    <a:cubicBezTo>
                      <a:pt x="57" y="1366"/>
                      <a:pt x="55" y="1356"/>
                      <a:pt x="54" y="1347"/>
                    </a:cubicBezTo>
                    <a:close/>
                    <a:moveTo>
                      <a:pt x="179" y="772"/>
                    </a:moveTo>
                    <a:cubicBezTo>
                      <a:pt x="58" y="665"/>
                      <a:pt x="58" y="665"/>
                      <a:pt x="58" y="665"/>
                    </a:cubicBezTo>
                    <a:cubicBezTo>
                      <a:pt x="63" y="651"/>
                      <a:pt x="69" y="637"/>
                      <a:pt x="74" y="623"/>
                    </a:cubicBezTo>
                    <a:cubicBezTo>
                      <a:pt x="233" y="628"/>
                      <a:pt x="233" y="628"/>
                      <a:pt x="233" y="628"/>
                    </a:cubicBezTo>
                    <a:cubicBezTo>
                      <a:pt x="227" y="640"/>
                      <a:pt x="222" y="652"/>
                      <a:pt x="216" y="665"/>
                    </a:cubicBezTo>
                    <a:cubicBezTo>
                      <a:pt x="182" y="663"/>
                      <a:pt x="182" y="663"/>
                      <a:pt x="182" y="663"/>
                    </a:cubicBezTo>
                    <a:cubicBezTo>
                      <a:pt x="175" y="679"/>
                      <a:pt x="169" y="696"/>
                      <a:pt x="163" y="712"/>
                    </a:cubicBezTo>
                    <a:cubicBezTo>
                      <a:pt x="190" y="734"/>
                      <a:pt x="190" y="734"/>
                      <a:pt x="190" y="734"/>
                    </a:cubicBezTo>
                    <a:cubicBezTo>
                      <a:pt x="186" y="746"/>
                      <a:pt x="182" y="759"/>
                      <a:pt x="179" y="772"/>
                    </a:cubicBezTo>
                    <a:close/>
                    <a:moveTo>
                      <a:pt x="152" y="660"/>
                    </a:moveTo>
                    <a:cubicBezTo>
                      <a:pt x="92" y="655"/>
                      <a:pt x="92" y="655"/>
                      <a:pt x="92" y="655"/>
                    </a:cubicBezTo>
                    <a:cubicBezTo>
                      <a:pt x="92" y="656"/>
                      <a:pt x="92" y="656"/>
                      <a:pt x="92" y="656"/>
                    </a:cubicBezTo>
                    <a:cubicBezTo>
                      <a:pt x="140" y="693"/>
                      <a:pt x="140" y="693"/>
                      <a:pt x="140" y="693"/>
                    </a:cubicBezTo>
                    <a:cubicBezTo>
                      <a:pt x="143" y="682"/>
                      <a:pt x="147" y="671"/>
                      <a:pt x="152" y="660"/>
                    </a:cubicBezTo>
                    <a:close/>
                    <a:moveTo>
                      <a:pt x="125" y="1415"/>
                    </a:moveTo>
                    <a:cubicBezTo>
                      <a:pt x="152" y="1405"/>
                      <a:pt x="154" y="1385"/>
                      <a:pt x="153" y="1367"/>
                    </a:cubicBezTo>
                    <a:cubicBezTo>
                      <a:pt x="151" y="1349"/>
                      <a:pt x="146" y="1332"/>
                      <a:pt x="159" y="1328"/>
                    </a:cubicBezTo>
                    <a:cubicBezTo>
                      <a:pt x="172" y="1323"/>
                      <a:pt x="179" y="1334"/>
                      <a:pt x="183" y="1345"/>
                    </a:cubicBezTo>
                    <a:cubicBezTo>
                      <a:pt x="187" y="1355"/>
                      <a:pt x="189" y="1370"/>
                      <a:pt x="190" y="1379"/>
                    </a:cubicBezTo>
                    <a:cubicBezTo>
                      <a:pt x="220" y="1378"/>
                      <a:pt x="220" y="1378"/>
                      <a:pt x="220" y="1378"/>
                    </a:cubicBezTo>
                    <a:cubicBezTo>
                      <a:pt x="219" y="1362"/>
                      <a:pt x="217" y="1346"/>
                      <a:pt x="211" y="1332"/>
                    </a:cubicBezTo>
                    <a:cubicBezTo>
                      <a:pt x="200" y="1301"/>
                      <a:pt x="176" y="1279"/>
                      <a:pt x="142" y="1292"/>
                    </a:cubicBezTo>
                    <a:cubicBezTo>
                      <a:pt x="122" y="1299"/>
                      <a:pt x="112" y="1314"/>
                      <a:pt x="117" y="1352"/>
                    </a:cubicBezTo>
                    <a:cubicBezTo>
                      <a:pt x="120" y="1370"/>
                      <a:pt x="117" y="1376"/>
                      <a:pt x="111" y="1378"/>
                    </a:cubicBezTo>
                    <a:cubicBezTo>
                      <a:pt x="102" y="1381"/>
                      <a:pt x="94" y="1377"/>
                      <a:pt x="87" y="1360"/>
                    </a:cubicBezTo>
                    <a:cubicBezTo>
                      <a:pt x="84" y="1352"/>
                      <a:pt x="82" y="1339"/>
                      <a:pt x="82" y="1329"/>
                    </a:cubicBezTo>
                    <a:cubicBezTo>
                      <a:pt x="52" y="1328"/>
                      <a:pt x="52" y="1328"/>
                      <a:pt x="52" y="1328"/>
                    </a:cubicBezTo>
                    <a:cubicBezTo>
                      <a:pt x="52" y="1334"/>
                      <a:pt x="53" y="1340"/>
                      <a:pt x="54" y="1347"/>
                    </a:cubicBezTo>
                    <a:cubicBezTo>
                      <a:pt x="59" y="1363"/>
                      <a:pt x="65" y="1380"/>
                      <a:pt x="72" y="1396"/>
                    </a:cubicBezTo>
                    <a:cubicBezTo>
                      <a:pt x="85" y="1413"/>
                      <a:pt x="104" y="1423"/>
                      <a:pt x="125" y="1415"/>
                    </a:cubicBezTo>
                    <a:close/>
                    <a:moveTo>
                      <a:pt x="1917" y="929"/>
                    </a:moveTo>
                    <a:cubicBezTo>
                      <a:pt x="2067" y="964"/>
                      <a:pt x="2067" y="964"/>
                      <a:pt x="2067" y="964"/>
                    </a:cubicBezTo>
                    <a:cubicBezTo>
                      <a:pt x="2066" y="952"/>
                      <a:pt x="2065" y="939"/>
                      <a:pt x="2064" y="926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1953" y="903"/>
                      <a:pt x="1953" y="903"/>
                      <a:pt x="1953" y="903"/>
                    </a:cubicBezTo>
                    <a:cubicBezTo>
                      <a:pt x="2056" y="856"/>
                      <a:pt x="2056" y="856"/>
                      <a:pt x="2056" y="856"/>
                    </a:cubicBezTo>
                    <a:cubicBezTo>
                      <a:pt x="2054" y="842"/>
                      <a:pt x="2052" y="829"/>
                      <a:pt x="2049" y="816"/>
                    </a:cubicBezTo>
                    <a:cubicBezTo>
                      <a:pt x="1912" y="888"/>
                      <a:pt x="1912" y="888"/>
                      <a:pt x="1912" y="888"/>
                    </a:cubicBezTo>
                    <a:cubicBezTo>
                      <a:pt x="1914" y="902"/>
                      <a:pt x="1916" y="915"/>
                      <a:pt x="1917" y="929"/>
                    </a:cubicBezTo>
                    <a:close/>
                    <a:moveTo>
                      <a:pt x="1977" y="1350"/>
                    </a:moveTo>
                    <a:cubicBezTo>
                      <a:pt x="1869" y="1311"/>
                      <a:pt x="1869" y="1311"/>
                      <a:pt x="1869" y="1311"/>
                    </a:cubicBezTo>
                    <a:cubicBezTo>
                      <a:pt x="1866" y="1322"/>
                      <a:pt x="1861" y="1333"/>
                      <a:pt x="1857" y="1344"/>
                    </a:cubicBezTo>
                    <a:cubicBezTo>
                      <a:pt x="1963" y="1387"/>
                      <a:pt x="1963" y="1387"/>
                      <a:pt x="1963" y="1387"/>
                    </a:cubicBezTo>
                    <a:cubicBezTo>
                      <a:pt x="1958" y="1399"/>
                      <a:pt x="1954" y="1411"/>
                      <a:pt x="1948" y="1422"/>
                    </a:cubicBezTo>
                    <a:cubicBezTo>
                      <a:pt x="1978" y="1435"/>
                      <a:pt x="1978" y="1435"/>
                      <a:pt x="1978" y="1435"/>
                    </a:cubicBezTo>
                    <a:cubicBezTo>
                      <a:pt x="1994" y="1399"/>
                      <a:pt x="2008" y="1362"/>
                      <a:pt x="2020" y="1324"/>
                    </a:cubicBezTo>
                    <a:cubicBezTo>
                      <a:pt x="1989" y="1314"/>
                      <a:pt x="1989" y="1314"/>
                      <a:pt x="1989" y="1314"/>
                    </a:cubicBezTo>
                    <a:cubicBezTo>
                      <a:pt x="1986" y="1326"/>
                      <a:pt x="1981" y="1338"/>
                      <a:pt x="1977" y="1350"/>
                    </a:cubicBezTo>
                    <a:close/>
                    <a:moveTo>
                      <a:pt x="2024" y="1080"/>
                    </a:moveTo>
                    <a:cubicBezTo>
                      <a:pt x="1996" y="1076"/>
                      <a:pt x="1985" y="1093"/>
                      <a:pt x="1977" y="1109"/>
                    </a:cubicBezTo>
                    <a:cubicBezTo>
                      <a:pt x="1970" y="1126"/>
                      <a:pt x="1967" y="1143"/>
                      <a:pt x="1953" y="1141"/>
                    </a:cubicBezTo>
                    <a:cubicBezTo>
                      <a:pt x="1939" y="1140"/>
                      <a:pt x="1939" y="1127"/>
                      <a:pt x="1940" y="1115"/>
                    </a:cubicBezTo>
                    <a:cubicBezTo>
                      <a:pt x="1941" y="1105"/>
                      <a:pt x="1947" y="1090"/>
                      <a:pt x="1951" y="1082"/>
                    </a:cubicBezTo>
                    <a:cubicBezTo>
                      <a:pt x="1923" y="1069"/>
                      <a:pt x="1923" y="1069"/>
                      <a:pt x="1923" y="1069"/>
                    </a:cubicBezTo>
                    <a:cubicBezTo>
                      <a:pt x="1916" y="1083"/>
                      <a:pt x="1911" y="1098"/>
                      <a:pt x="1909" y="1113"/>
                    </a:cubicBezTo>
                    <a:cubicBezTo>
                      <a:pt x="1905" y="1146"/>
                      <a:pt x="1916" y="1177"/>
                      <a:pt x="1952" y="1181"/>
                    </a:cubicBezTo>
                    <a:cubicBezTo>
                      <a:pt x="1973" y="1184"/>
                      <a:pt x="1989" y="1175"/>
                      <a:pt x="2002" y="1139"/>
                    </a:cubicBezTo>
                    <a:cubicBezTo>
                      <a:pt x="2008" y="1122"/>
                      <a:pt x="2013" y="1119"/>
                      <a:pt x="2019" y="1119"/>
                    </a:cubicBezTo>
                    <a:cubicBezTo>
                      <a:pt x="2028" y="1120"/>
                      <a:pt x="2034" y="1128"/>
                      <a:pt x="2032" y="1146"/>
                    </a:cubicBezTo>
                    <a:cubicBezTo>
                      <a:pt x="2031" y="1154"/>
                      <a:pt x="2027" y="1167"/>
                      <a:pt x="2022" y="1177"/>
                    </a:cubicBezTo>
                    <a:cubicBezTo>
                      <a:pt x="2048" y="1191"/>
                      <a:pt x="2048" y="1191"/>
                      <a:pt x="2048" y="1191"/>
                    </a:cubicBezTo>
                    <a:cubicBezTo>
                      <a:pt x="2051" y="1185"/>
                      <a:pt x="2053" y="1179"/>
                      <a:pt x="2056" y="1173"/>
                    </a:cubicBezTo>
                    <a:cubicBezTo>
                      <a:pt x="2058" y="1156"/>
                      <a:pt x="2061" y="1139"/>
                      <a:pt x="2063" y="1121"/>
                    </a:cubicBezTo>
                    <a:cubicBezTo>
                      <a:pt x="2059" y="1101"/>
                      <a:pt x="2047" y="1083"/>
                      <a:pt x="2024" y="1080"/>
                    </a:cubicBezTo>
                    <a:close/>
                    <a:moveTo>
                      <a:pt x="290" y="1499"/>
                    </a:moveTo>
                    <a:cubicBezTo>
                      <a:pt x="141" y="1537"/>
                      <a:pt x="141" y="1537"/>
                      <a:pt x="141" y="1537"/>
                    </a:cubicBezTo>
                    <a:cubicBezTo>
                      <a:pt x="148" y="1548"/>
                      <a:pt x="154" y="1559"/>
                      <a:pt x="161" y="1570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71" y="1538"/>
                      <a:pt x="271" y="1538"/>
                      <a:pt x="271" y="1538"/>
                    </a:cubicBezTo>
                    <a:cubicBezTo>
                      <a:pt x="201" y="1628"/>
                      <a:pt x="201" y="1628"/>
                      <a:pt x="201" y="1628"/>
                    </a:cubicBezTo>
                    <a:cubicBezTo>
                      <a:pt x="209" y="1639"/>
                      <a:pt x="217" y="1649"/>
                      <a:pt x="226" y="1660"/>
                    </a:cubicBezTo>
                    <a:cubicBezTo>
                      <a:pt x="314" y="1533"/>
                      <a:pt x="314" y="1533"/>
                      <a:pt x="314" y="1533"/>
                    </a:cubicBezTo>
                    <a:cubicBezTo>
                      <a:pt x="305" y="1522"/>
                      <a:pt x="298" y="1510"/>
                      <a:pt x="290" y="1499"/>
                    </a:cubicBezTo>
                    <a:close/>
                    <a:moveTo>
                      <a:pt x="147" y="959"/>
                    </a:moveTo>
                    <a:cubicBezTo>
                      <a:pt x="0" y="950"/>
                      <a:pt x="0" y="950"/>
                      <a:pt x="0" y="950"/>
                    </a:cubicBezTo>
                    <a:cubicBezTo>
                      <a:pt x="2" y="926"/>
                      <a:pt x="4" y="902"/>
                      <a:pt x="7" y="878"/>
                    </a:cubicBezTo>
                    <a:cubicBezTo>
                      <a:pt x="13" y="853"/>
                      <a:pt x="27" y="834"/>
                      <a:pt x="51" y="836"/>
                    </a:cubicBezTo>
                    <a:cubicBezTo>
                      <a:pt x="73" y="838"/>
                      <a:pt x="87" y="852"/>
                      <a:pt x="87" y="876"/>
                    </a:cubicBezTo>
                    <a:cubicBezTo>
                      <a:pt x="88" y="876"/>
                      <a:pt x="88" y="876"/>
                      <a:pt x="88" y="876"/>
                    </a:cubicBezTo>
                    <a:cubicBezTo>
                      <a:pt x="93" y="869"/>
                      <a:pt x="99" y="867"/>
                      <a:pt x="108" y="862"/>
                    </a:cubicBezTo>
                    <a:cubicBezTo>
                      <a:pt x="122" y="853"/>
                      <a:pt x="163" y="839"/>
                      <a:pt x="163" y="839"/>
                    </a:cubicBezTo>
                    <a:cubicBezTo>
                      <a:pt x="159" y="853"/>
                      <a:pt x="157" y="866"/>
                      <a:pt x="155" y="879"/>
                    </a:cubicBezTo>
                    <a:cubicBezTo>
                      <a:pt x="155" y="879"/>
                      <a:pt x="132" y="885"/>
                      <a:pt x="121" y="889"/>
                    </a:cubicBezTo>
                    <a:cubicBezTo>
                      <a:pt x="108" y="894"/>
                      <a:pt x="95" y="902"/>
                      <a:pt x="93" y="912"/>
                    </a:cubicBezTo>
                    <a:cubicBezTo>
                      <a:pt x="93" y="914"/>
                      <a:pt x="93" y="917"/>
                      <a:pt x="93" y="918"/>
                    </a:cubicBezTo>
                    <a:cubicBezTo>
                      <a:pt x="150" y="924"/>
                      <a:pt x="150" y="924"/>
                      <a:pt x="150" y="924"/>
                    </a:cubicBezTo>
                    <a:cubicBezTo>
                      <a:pt x="149" y="935"/>
                      <a:pt x="148" y="947"/>
                      <a:pt x="147" y="959"/>
                    </a:cubicBezTo>
                    <a:close/>
                    <a:moveTo>
                      <a:pt x="53" y="875"/>
                    </a:moveTo>
                    <a:cubicBezTo>
                      <a:pt x="41" y="873"/>
                      <a:pt x="33" y="880"/>
                      <a:pt x="31" y="895"/>
                    </a:cubicBezTo>
                    <a:cubicBezTo>
                      <a:pt x="31" y="901"/>
                      <a:pt x="31" y="906"/>
                      <a:pt x="30" y="912"/>
                    </a:cubicBezTo>
                    <a:cubicBezTo>
                      <a:pt x="67" y="916"/>
                      <a:pt x="67" y="916"/>
                      <a:pt x="67" y="916"/>
                    </a:cubicBezTo>
                    <a:cubicBezTo>
                      <a:pt x="67" y="911"/>
                      <a:pt x="68" y="905"/>
                      <a:pt x="68" y="900"/>
                    </a:cubicBezTo>
                    <a:cubicBezTo>
                      <a:pt x="69" y="890"/>
                      <a:pt x="68" y="876"/>
                      <a:pt x="53" y="875"/>
                    </a:cubicBezTo>
                    <a:close/>
                    <a:moveTo>
                      <a:pt x="1430" y="1807"/>
                    </a:moveTo>
                    <a:cubicBezTo>
                      <a:pt x="1496" y="1939"/>
                      <a:pt x="1496" y="1939"/>
                      <a:pt x="1496" y="1939"/>
                    </a:cubicBezTo>
                    <a:cubicBezTo>
                      <a:pt x="1508" y="1933"/>
                      <a:pt x="1520" y="1926"/>
                      <a:pt x="1532" y="1920"/>
                    </a:cubicBezTo>
                    <a:cubicBezTo>
                      <a:pt x="1461" y="1791"/>
                      <a:pt x="1461" y="1791"/>
                      <a:pt x="1461" y="1791"/>
                    </a:cubicBezTo>
                    <a:cubicBezTo>
                      <a:pt x="1451" y="1796"/>
                      <a:pt x="1440" y="1802"/>
                      <a:pt x="1430" y="1807"/>
                    </a:cubicBezTo>
                    <a:close/>
                    <a:moveTo>
                      <a:pt x="1754" y="1532"/>
                    </a:moveTo>
                    <a:cubicBezTo>
                      <a:pt x="1873" y="1618"/>
                      <a:pt x="1873" y="1618"/>
                      <a:pt x="1873" y="1618"/>
                    </a:cubicBezTo>
                    <a:cubicBezTo>
                      <a:pt x="1881" y="1607"/>
                      <a:pt x="1889" y="1595"/>
                      <a:pt x="1896" y="1584"/>
                    </a:cubicBezTo>
                    <a:cubicBezTo>
                      <a:pt x="1774" y="1502"/>
                      <a:pt x="1774" y="1502"/>
                      <a:pt x="1774" y="1502"/>
                    </a:cubicBezTo>
                    <a:cubicBezTo>
                      <a:pt x="1767" y="1512"/>
                      <a:pt x="1760" y="1522"/>
                      <a:pt x="1754" y="1532"/>
                    </a:cubicBezTo>
                    <a:close/>
                    <a:moveTo>
                      <a:pt x="1712" y="1750"/>
                    </a:moveTo>
                    <a:cubicBezTo>
                      <a:pt x="1635" y="1666"/>
                      <a:pt x="1635" y="1666"/>
                      <a:pt x="1635" y="1666"/>
                    </a:cubicBezTo>
                    <a:cubicBezTo>
                      <a:pt x="1627" y="1673"/>
                      <a:pt x="1617" y="1682"/>
                      <a:pt x="1609" y="1689"/>
                    </a:cubicBezTo>
                    <a:cubicBezTo>
                      <a:pt x="1683" y="1776"/>
                      <a:pt x="1683" y="1776"/>
                      <a:pt x="1683" y="1776"/>
                    </a:cubicBezTo>
                    <a:cubicBezTo>
                      <a:pt x="1673" y="1785"/>
                      <a:pt x="1663" y="1793"/>
                      <a:pt x="1653" y="1801"/>
                    </a:cubicBezTo>
                    <a:cubicBezTo>
                      <a:pt x="1673" y="1826"/>
                      <a:pt x="1673" y="1826"/>
                      <a:pt x="1673" y="1826"/>
                    </a:cubicBezTo>
                    <a:cubicBezTo>
                      <a:pt x="1704" y="1801"/>
                      <a:pt x="1734" y="1775"/>
                      <a:pt x="1762" y="1747"/>
                    </a:cubicBezTo>
                    <a:cubicBezTo>
                      <a:pt x="1739" y="1724"/>
                      <a:pt x="1739" y="1724"/>
                      <a:pt x="1739" y="1724"/>
                    </a:cubicBezTo>
                    <a:cubicBezTo>
                      <a:pt x="1731" y="1733"/>
                      <a:pt x="1722" y="1742"/>
                      <a:pt x="1712" y="1750"/>
                    </a:cubicBezTo>
                    <a:close/>
                    <a:moveTo>
                      <a:pt x="807" y="2023"/>
                    </a:moveTo>
                    <a:cubicBezTo>
                      <a:pt x="839" y="1879"/>
                      <a:pt x="839" y="1879"/>
                      <a:pt x="839" y="1879"/>
                    </a:cubicBezTo>
                    <a:cubicBezTo>
                      <a:pt x="828" y="1877"/>
                      <a:pt x="816" y="1874"/>
                      <a:pt x="805" y="1871"/>
                    </a:cubicBezTo>
                    <a:cubicBezTo>
                      <a:pt x="766" y="2013"/>
                      <a:pt x="766" y="2013"/>
                      <a:pt x="766" y="2013"/>
                    </a:cubicBezTo>
                    <a:moveTo>
                      <a:pt x="403" y="1639"/>
                    </a:moveTo>
                    <a:cubicBezTo>
                      <a:pt x="380" y="1662"/>
                      <a:pt x="380" y="1662"/>
                      <a:pt x="380" y="1662"/>
                    </a:cubicBezTo>
                    <a:cubicBezTo>
                      <a:pt x="395" y="1677"/>
                      <a:pt x="411" y="1692"/>
                      <a:pt x="427" y="1706"/>
                    </a:cubicBezTo>
                    <a:cubicBezTo>
                      <a:pt x="352" y="1792"/>
                      <a:pt x="352" y="1792"/>
                      <a:pt x="352" y="1792"/>
                    </a:cubicBezTo>
                    <a:cubicBezTo>
                      <a:pt x="362" y="1800"/>
                      <a:pt x="373" y="1809"/>
                      <a:pt x="383" y="1818"/>
                    </a:cubicBezTo>
                    <a:cubicBezTo>
                      <a:pt x="476" y="1704"/>
                      <a:pt x="476" y="1704"/>
                      <a:pt x="476" y="1704"/>
                    </a:cubicBezTo>
                    <a:cubicBezTo>
                      <a:pt x="450" y="1684"/>
                      <a:pt x="426" y="1662"/>
                      <a:pt x="403" y="1639"/>
                    </a:cubicBezTo>
                    <a:close/>
                    <a:moveTo>
                      <a:pt x="571" y="1771"/>
                    </a:moveTo>
                    <a:cubicBezTo>
                      <a:pt x="554" y="1800"/>
                      <a:pt x="554" y="1800"/>
                      <a:pt x="554" y="1800"/>
                    </a:cubicBezTo>
                    <a:cubicBezTo>
                      <a:pt x="573" y="1811"/>
                      <a:pt x="591" y="1821"/>
                      <a:pt x="610" y="1831"/>
                    </a:cubicBezTo>
                    <a:cubicBezTo>
                      <a:pt x="558" y="1932"/>
                      <a:pt x="558" y="1932"/>
                      <a:pt x="558" y="1932"/>
                    </a:cubicBezTo>
                    <a:cubicBezTo>
                      <a:pt x="570" y="1938"/>
                      <a:pt x="582" y="1945"/>
                      <a:pt x="595" y="1950"/>
                    </a:cubicBezTo>
                    <a:cubicBezTo>
                      <a:pt x="657" y="1817"/>
                      <a:pt x="657" y="1817"/>
                      <a:pt x="657" y="1817"/>
                    </a:cubicBezTo>
                    <a:cubicBezTo>
                      <a:pt x="628" y="1804"/>
                      <a:pt x="599" y="1788"/>
                      <a:pt x="571" y="1771"/>
                    </a:cubicBezTo>
                    <a:close/>
                    <a:moveTo>
                      <a:pt x="41" y="1154"/>
                    </a:moveTo>
                    <a:cubicBezTo>
                      <a:pt x="154" y="1138"/>
                      <a:pt x="154" y="1138"/>
                      <a:pt x="154" y="1138"/>
                    </a:cubicBezTo>
                    <a:cubicBezTo>
                      <a:pt x="153" y="1127"/>
                      <a:pt x="151" y="1114"/>
                      <a:pt x="150" y="1103"/>
                    </a:cubicBezTo>
                    <a:cubicBezTo>
                      <a:pt x="36" y="1114"/>
                      <a:pt x="36" y="1114"/>
                      <a:pt x="36" y="1114"/>
                    </a:cubicBezTo>
                    <a:cubicBezTo>
                      <a:pt x="35" y="1102"/>
                      <a:pt x="34" y="1089"/>
                      <a:pt x="33" y="1076"/>
                    </a:cubicBezTo>
                    <a:cubicBezTo>
                      <a:pt x="1" y="1079"/>
                      <a:pt x="1" y="1079"/>
                      <a:pt x="1" y="1079"/>
                    </a:cubicBezTo>
                    <a:cubicBezTo>
                      <a:pt x="3" y="1119"/>
                      <a:pt x="8" y="1158"/>
                      <a:pt x="15" y="1196"/>
                    </a:cubicBezTo>
                    <a:cubicBezTo>
                      <a:pt x="47" y="1191"/>
                      <a:pt x="47" y="1191"/>
                      <a:pt x="47" y="1191"/>
                    </a:cubicBezTo>
                    <a:cubicBezTo>
                      <a:pt x="45" y="1179"/>
                      <a:pt x="43" y="1166"/>
                      <a:pt x="41" y="1154"/>
                    </a:cubicBezTo>
                    <a:close/>
                    <a:moveTo>
                      <a:pt x="1854" y="447"/>
                    </a:moveTo>
                    <a:cubicBezTo>
                      <a:pt x="1842" y="430"/>
                      <a:pt x="1819" y="425"/>
                      <a:pt x="1802" y="437"/>
                    </a:cubicBezTo>
                    <a:cubicBezTo>
                      <a:pt x="1785" y="449"/>
                      <a:pt x="1781" y="472"/>
                      <a:pt x="1793" y="489"/>
                    </a:cubicBezTo>
                    <a:cubicBezTo>
                      <a:pt x="1804" y="506"/>
                      <a:pt x="1828" y="510"/>
                      <a:pt x="1845" y="499"/>
                    </a:cubicBezTo>
                    <a:cubicBezTo>
                      <a:pt x="1862" y="487"/>
                      <a:pt x="1866" y="464"/>
                      <a:pt x="1854" y="447"/>
                    </a:cubicBezTo>
                    <a:close/>
                    <a:moveTo>
                      <a:pt x="1219" y="37"/>
                    </a:moveTo>
                    <a:cubicBezTo>
                      <a:pt x="1212" y="65"/>
                      <a:pt x="1227" y="78"/>
                      <a:pt x="1242" y="87"/>
                    </a:cubicBezTo>
                    <a:cubicBezTo>
                      <a:pt x="1258" y="96"/>
                      <a:pt x="1275" y="102"/>
                      <a:pt x="1271" y="115"/>
                    </a:cubicBezTo>
                    <a:cubicBezTo>
                      <a:pt x="1268" y="129"/>
                      <a:pt x="1255" y="128"/>
                      <a:pt x="1244" y="125"/>
                    </a:cubicBezTo>
                    <a:cubicBezTo>
                      <a:pt x="1233" y="123"/>
                      <a:pt x="1220" y="116"/>
                      <a:pt x="1212" y="111"/>
                    </a:cubicBezTo>
                    <a:cubicBezTo>
                      <a:pt x="1196" y="136"/>
                      <a:pt x="1196" y="136"/>
                      <a:pt x="1196" y="136"/>
                    </a:cubicBezTo>
                    <a:cubicBezTo>
                      <a:pt x="1209" y="145"/>
                      <a:pt x="1223" y="152"/>
                      <a:pt x="1238" y="156"/>
                    </a:cubicBezTo>
                    <a:cubicBezTo>
                      <a:pt x="1270" y="163"/>
                      <a:pt x="1302" y="157"/>
                      <a:pt x="1311" y="121"/>
                    </a:cubicBezTo>
                    <a:cubicBezTo>
                      <a:pt x="1316" y="101"/>
                      <a:pt x="1309" y="84"/>
                      <a:pt x="1275" y="66"/>
                    </a:cubicBezTo>
                    <a:cubicBezTo>
                      <a:pt x="1259" y="59"/>
                      <a:pt x="1256" y="53"/>
                      <a:pt x="1257" y="47"/>
                    </a:cubicBezTo>
                    <a:cubicBezTo>
                      <a:pt x="1260" y="38"/>
                      <a:pt x="1268" y="33"/>
                      <a:pt x="1286" y="37"/>
                    </a:cubicBezTo>
                    <a:cubicBezTo>
                      <a:pt x="1293" y="39"/>
                      <a:pt x="1306" y="45"/>
                      <a:pt x="1315" y="51"/>
                    </a:cubicBezTo>
                    <a:cubicBezTo>
                      <a:pt x="1332" y="27"/>
                      <a:pt x="1332" y="27"/>
                      <a:pt x="1332" y="27"/>
                    </a:cubicBezTo>
                    <a:cubicBezTo>
                      <a:pt x="1327" y="23"/>
                      <a:pt x="1321" y="20"/>
                      <a:pt x="1316" y="17"/>
                    </a:cubicBezTo>
                    <a:cubicBezTo>
                      <a:pt x="1299" y="13"/>
                      <a:pt x="1282" y="8"/>
                      <a:pt x="1264" y="4"/>
                    </a:cubicBezTo>
                    <a:cubicBezTo>
                      <a:pt x="1244" y="5"/>
                      <a:pt x="1224" y="15"/>
                      <a:pt x="1219" y="37"/>
                    </a:cubicBezTo>
                    <a:close/>
                    <a:moveTo>
                      <a:pt x="1489" y="84"/>
                    </a:moveTo>
                    <a:cubicBezTo>
                      <a:pt x="1506" y="92"/>
                      <a:pt x="1523" y="101"/>
                      <a:pt x="1539" y="110"/>
                    </a:cubicBezTo>
                    <a:cubicBezTo>
                      <a:pt x="1563" y="135"/>
                      <a:pt x="1566" y="169"/>
                      <a:pt x="1551" y="199"/>
                    </a:cubicBezTo>
                    <a:cubicBezTo>
                      <a:pt x="1531" y="238"/>
                      <a:pt x="1488" y="255"/>
                      <a:pt x="1443" y="232"/>
                    </a:cubicBezTo>
                    <a:cubicBezTo>
                      <a:pt x="1399" y="208"/>
                      <a:pt x="1389" y="163"/>
                      <a:pt x="1409" y="125"/>
                    </a:cubicBezTo>
                    <a:cubicBezTo>
                      <a:pt x="1425" y="95"/>
                      <a:pt x="1455" y="78"/>
                      <a:pt x="1489" y="84"/>
                    </a:cubicBezTo>
                    <a:close/>
                    <a:moveTo>
                      <a:pt x="1444" y="144"/>
                    </a:moveTo>
                    <a:cubicBezTo>
                      <a:pt x="1429" y="172"/>
                      <a:pt x="1438" y="194"/>
                      <a:pt x="1458" y="204"/>
                    </a:cubicBezTo>
                    <a:cubicBezTo>
                      <a:pt x="1477" y="215"/>
                      <a:pt x="1500" y="210"/>
                      <a:pt x="1515" y="181"/>
                    </a:cubicBezTo>
                    <a:cubicBezTo>
                      <a:pt x="1530" y="152"/>
                      <a:pt x="1522" y="130"/>
                      <a:pt x="1502" y="120"/>
                    </a:cubicBezTo>
                    <a:cubicBezTo>
                      <a:pt x="1482" y="110"/>
                      <a:pt x="1459" y="115"/>
                      <a:pt x="1444" y="144"/>
                    </a:cubicBezTo>
                    <a:close/>
                    <a:moveTo>
                      <a:pt x="1869" y="714"/>
                    </a:moveTo>
                    <a:cubicBezTo>
                      <a:pt x="2008" y="665"/>
                      <a:pt x="2008" y="665"/>
                      <a:pt x="2008" y="665"/>
                    </a:cubicBezTo>
                    <a:cubicBezTo>
                      <a:pt x="2004" y="652"/>
                      <a:pt x="1999" y="639"/>
                      <a:pt x="1993" y="627"/>
                    </a:cubicBezTo>
                    <a:cubicBezTo>
                      <a:pt x="1857" y="681"/>
                      <a:pt x="1857" y="681"/>
                      <a:pt x="1857" y="681"/>
                    </a:cubicBezTo>
                    <a:cubicBezTo>
                      <a:pt x="1861" y="692"/>
                      <a:pt x="1866" y="704"/>
                      <a:pt x="1869" y="714"/>
                    </a:cubicBezTo>
                    <a:close/>
                    <a:moveTo>
                      <a:pt x="1664" y="387"/>
                    </a:moveTo>
                    <a:cubicBezTo>
                      <a:pt x="1687" y="364"/>
                      <a:pt x="1687" y="364"/>
                      <a:pt x="1687" y="364"/>
                    </a:cubicBezTo>
                    <a:cubicBezTo>
                      <a:pt x="1672" y="349"/>
                      <a:pt x="1656" y="334"/>
                      <a:pt x="1640" y="320"/>
                    </a:cubicBezTo>
                    <a:cubicBezTo>
                      <a:pt x="1715" y="234"/>
                      <a:pt x="1715" y="234"/>
                      <a:pt x="1715" y="234"/>
                    </a:cubicBezTo>
                    <a:cubicBezTo>
                      <a:pt x="1705" y="226"/>
                      <a:pt x="1694" y="217"/>
                      <a:pt x="1684" y="208"/>
                    </a:cubicBezTo>
                    <a:cubicBezTo>
                      <a:pt x="1592" y="322"/>
                      <a:pt x="1592" y="322"/>
                      <a:pt x="1592" y="322"/>
                    </a:cubicBezTo>
                    <a:cubicBezTo>
                      <a:pt x="1617" y="342"/>
                      <a:pt x="1641" y="364"/>
                      <a:pt x="1664" y="387"/>
                    </a:cubicBezTo>
                    <a:close/>
                    <a:moveTo>
                      <a:pt x="527" y="110"/>
                    </a:moveTo>
                    <a:cubicBezTo>
                      <a:pt x="543" y="101"/>
                      <a:pt x="560" y="92"/>
                      <a:pt x="577" y="84"/>
                    </a:cubicBezTo>
                    <a:cubicBezTo>
                      <a:pt x="611" y="78"/>
                      <a:pt x="642" y="95"/>
                      <a:pt x="657" y="125"/>
                    </a:cubicBezTo>
                    <a:cubicBezTo>
                      <a:pt x="677" y="163"/>
                      <a:pt x="668" y="208"/>
                      <a:pt x="623" y="232"/>
                    </a:cubicBezTo>
                    <a:cubicBezTo>
                      <a:pt x="578" y="255"/>
                      <a:pt x="536" y="238"/>
                      <a:pt x="516" y="199"/>
                    </a:cubicBezTo>
                    <a:cubicBezTo>
                      <a:pt x="500" y="169"/>
                      <a:pt x="503" y="135"/>
                      <a:pt x="527" y="110"/>
                    </a:cubicBezTo>
                    <a:close/>
                    <a:moveTo>
                      <a:pt x="551" y="181"/>
                    </a:moveTo>
                    <a:cubicBezTo>
                      <a:pt x="566" y="210"/>
                      <a:pt x="589" y="215"/>
                      <a:pt x="609" y="204"/>
                    </a:cubicBezTo>
                    <a:cubicBezTo>
                      <a:pt x="628" y="194"/>
                      <a:pt x="637" y="172"/>
                      <a:pt x="622" y="144"/>
                    </a:cubicBezTo>
                    <a:cubicBezTo>
                      <a:pt x="607" y="115"/>
                      <a:pt x="584" y="110"/>
                      <a:pt x="564" y="120"/>
                    </a:cubicBezTo>
                    <a:cubicBezTo>
                      <a:pt x="545" y="130"/>
                      <a:pt x="536" y="152"/>
                      <a:pt x="551" y="181"/>
                    </a:cubicBezTo>
                    <a:close/>
                    <a:moveTo>
                      <a:pt x="1033" y="1935"/>
                    </a:moveTo>
                    <a:cubicBezTo>
                      <a:pt x="1013" y="1935"/>
                      <a:pt x="996" y="1952"/>
                      <a:pt x="996" y="1973"/>
                    </a:cubicBezTo>
                    <a:cubicBezTo>
                      <a:pt x="996" y="1994"/>
                      <a:pt x="1013" y="2010"/>
                      <a:pt x="1033" y="2010"/>
                    </a:cubicBezTo>
                    <a:cubicBezTo>
                      <a:pt x="1054" y="2010"/>
                      <a:pt x="1071" y="1994"/>
                      <a:pt x="1071" y="1973"/>
                    </a:cubicBezTo>
                    <a:cubicBezTo>
                      <a:pt x="1071" y="1952"/>
                      <a:pt x="1054" y="1935"/>
                      <a:pt x="1033" y="1935"/>
                    </a:cubicBezTo>
                    <a:close/>
                    <a:moveTo>
                      <a:pt x="744" y="63"/>
                    </a:moveTo>
                    <a:cubicBezTo>
                      <a:pt x="751" y="91"/>
                      <a:pt x="770" y="95"/>
                      <a:pt x="788" y="96"/>
                    </a:cubicBezTo>
                    <a:cubicBezTo>
                      <a:pt x="806" y="97"/>
                      <a:pt x="823" y="94"/>
                      <a:pt x="827" y="107"/>
                    </a:cubicBezTo>
                    <a:cubicBezTo>
                      <a:pt x="830" y="121"/>
                      <a:pt x="818" y="126"/>
                      <a:pt x="807" y="129"/>
                    </a:cubicBezTo>
                    <a:cubicBezTo>
                      <a:pt x="797" y="132"/>
                      <a:pt x="781" y="132"/>
                      <a:pt x="772" y="131"/>
                    </a:cubicBezTo>
                    <a:cubicBezTo>
                      <a:pt x="770" y="161"/>
                      <a:pt x="770" y="161"/>
                      <a:pt x="770" y="161"/>
                    </a:cubicBezTo>
                    <a:cubicBezTo>
                      <a:pt x="785" y="163"/>
                      <a:pt x="801" y="162"/>
                      <a:pt x="816" y="159"/>
                    </a:cubicBezTo>
                    <a:cubicBezTo>
                      <a:pt x="848" y="151"/>
                      <a:pt x="873" y="130"/>
                      <a:pt x="865" y="94"/>
                    </a:cubicBezTo>
                    <a:cubicBezTo>
                      <a:pt x="860" y="74"/>
                      <a:pt x="846" y="62"/>
                      <a:pt x="807" y="63"/>
                    </a:cubicBezTo>
                    <a:cubicBezTo>
                      <a:pt x="790" y="63"/>
                      <a:pt x="784" y="59"/>
                      <a:pt x="783" y="54"/>
                    </a:cubicBezTo>
                    <a:cubicBezTo>
                      <a:pt x="780" y="44"/>
                      <a:pt x="785" y="36"/>
                      <a:pt x="803" y="32"/>
                    </a:cubicBezTo>
                    <a:cubicBezTo>
                      <a:pt x="811" y="30"/>
                      <a:pt x="825" y="29"/>
                      <a:pt x="835" y="30"/>
                    </a:cubicBezTo>
                    <a:cubicBezTo>
                      <a:pt x="839" y="1"/>
                      <a:pt x="839" y="1"/>
                      <a:pt x="839" y="1"/>
                    </a:cubicBezTo>
                    <a:cubicBezTo>
                      <a:pt x="833" y="0"/>
                      <a:pt x="826" y="0"/>
                      <a:pt x="820" y="0"/>
                    </a:cubicBezTo>
                    <a:cubicBezTo>
                      <a:pt x="803" y="4"/>
                      <a:pt x="786" y="8"/>
                      <a:pt x="770" y="12"/>
                    </a:cubicBezTo>
                    <a:cubicBezTo>
                      <a:pt x="752" y="23"/>
                      <a:pt x="738" y="40"/>
                      <a:pt x="744" y="63"/>
                    </a:cubicBezTo>
                    <a:close/>
                    <a:moveTo>
                      <a:pt x="421" y="370"/>
                    </a:moveTo>
                    <a:cubicBezTo>
                      <a:pt x="353" y="299"/>
                      <a:pt x="353" y="299"/>
                      <a:pt x="353" y="299"/>
                    </a:cubicBezTo>
                    <a:cubicBezTo>
                      <a:pt x="461" y="334"/>
                      <a:pt x="461" y="334"/>
                      <a:pt x="461" y="334"/>
                    </a:cubicBezTo>
                    <a:cubicBezTo>
                      <a:pt x="471" y="326"/>
                      <a:pt x="481" y="317"/>
                      <a:pt x="492" y="309"/>
                    </a:cubicBezTo>
                    <a:cubicBezTo>
                      <a:pt x="404" y="192"/>
                      <a:pt x="404" y="192"/>
                      <a:pt x="404" y="192"/>
                    </a:cubicBezTo>
                    <a:cubicBezTo>
                      <a:pt x="394" y="199"/>
                      <a:pt x="384" y="207"/>
                      <a:pt x="374" y="215"/>
                    </a:cubicBezTo>
                    <a:cubicBezTo>
                      <a:pt x="435" y="290"/>
                      <a:pt x="435" y="290"/>
                      <a:pt x="435" y="290"/>
                    </a:cubicBezTo>
                    <a:cubicBezTo>
                      <a:pt x="329" y="255"/>
                      <a:pt x="329" y="255"/>
                      <a:pt x="329" y="255"/>
                    </a:cubicBezTo>
                    <a:cubicBezTo>
                      <a:pt x="317" y="266"/>
                      <a:pt x="305" y="278"/>
                      <a:pt x="293" y="290"/>
                    </a:cubicBezTo>
                    <a:cubicBezTo>
                      <a:pt x="398" y="392"/>
                      <a:pt x="398" y="392"/>
                      <a:pt x="398" y="392"/>
                    </a:cubicBezTo>
                    <a:cubicBezTo>
                      <a:pt x="406" y="385"/>
                      <a:pt x="413" y="377"/>
                      <a:pt x="421" y="370"/>
                    </a:cubicBezTo>
                    <a:close/>
                    <a:moveTo>
                      <a:pt x="212" y="447"/>
                    </a:moveTo>
                    <a:cubicBezTo>
                      <a:pt x="201" y="464"/>
                      <a:pt x="205" y="487"/>
                      <a:pt x="222" y="499"/>
                    </a:cubicBezTo>
                    <a:cubicBezTo>
                      <a:pt x="239" y="510"/>
                      <a:pt x="262" y="506"/>
                      <a:pt x="274" y="489"/>
                    </a:cubicBezTo>
                    <a:cubicBezTo>
                      <a:pt x="286" y="472"/>
                      <a:pt x="281" y="449"/>
                      <a:pt x="264" y="437"/>
                    </a:cubicBezTo>
                    <a:cubicBezTo>
                      <a:pt x="247" y="425"/>
                      <a:pt x="224" y="430"/>
                      <a:pt x="212" y="447"/>
                    </a:cubicBezTo>
                    <a:close/>
                    <a:moveTo>
                      <a:pt x="1033" y="16"/>
                    </a:moveTo>
                    <a:cubicBezTo>
                      <a:pt x="1013" y="16"/>
                      <a:pt x="996" y="32"/>
                      <a:pt x="996" y="53"/>
                    </a:cubicBezTo>
                    <a:cubicBezTo>
                      <a:pt x="996" y="74"/>
                      <a:pt x="1013" y="90"/>
                      <a:pt x="1033" y="90"/>
                    </a:cubicBezTo>
                    <a:cubicBezTo>
                      <a:pt x="1054" y="90"/>
                      <a:pt x="1071" y="74"/>
                      <a:pt x="1071" y="53"/>
                    </a:cubicBezTo>
                    <a:cubicBezTo>
                      <a:pt x="1071" y="32"/>
                      <a:pt x="1054" y="16"/>
                      <a:pt x="103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[Title (max. 2 lines)]</a:t>
            </a:r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[Name]</a:t>
            </a:r>
          </a:p>
        </p:txBody>
      </p:sp>
      <p:sp>
        <p:nvSpPr>
          <p:cNvPr id="9" name="Tijdelijke aanduiding voor tekst 8"/>
          <p:cNvSpPr>
            <a:spLocks noGrp="1"/>
          </p:cNvSpPr>
          <p:nvPr userDrawn="1"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[Job description]</a:t>
            </a:r>
          </a:p>
        </p:txBody>
      </p:sp>
      <p:sp>
        <p:nvSpPr>
          <p:cNvPr id="74" name="Freeform 57"/>
          <p:cNvSpPr>
            <a:spLocks noEditPoints="1"/>
          </p:cNvSpPr>
          <p:nvPr userDrawn="1"/>
        </p:nvSpPr>
        <p:spPr bwMode="auto">
          <a:xfrm>
            <a:off x="1292225" y="708025"/>
            <a:ext cx="1882775" cy="209550"/>
          </a:xfrm>
          <a:custGeom>
            <a:avLst/>
            <a:gdLst>
              <a:gd name="T0" fmla="*/ 3083 w 5938"/>
              <a:gd name="T1" fmla="*/ 304 h 658"/>
              <a:gd name="T2" fmla="*/ 2597 w 5938"/>
              <a:gd name="T3" fmla="*/ 32 h 658"/>
              <a:gd name="T4" fmla="*/ 2895 w 5938"/>
              <a:gd name="T5" fmla="*/ 449 h 658"/>
              <a:gd name="T6" fmla="*/ 3522 w 5938"/>
              <a:gd name="T7" fmla="*/ 421 h 658"/>
              <a:gd name="T8" fmla="*/ 3433 w 5938"/>
              <a:gd name="T9" fmla="*/ 317 h 658"/>
              <a:gd name="T10" fmla="*/ 3359 w 5938"/>
              <a:gd name="T11" fmla="*/ 488 h 658"/>
              <a:gd name="T12" fmla="*/ 3186 w 5938"/>
              <a:gd name="T13" fmla="*/ 237 h 658"/>
              <a:gd name="T14" fmla="*/ 3445 w 5938"/>
              <a:gd name="T15" fmla="*/ 180 h 658"/>
              <a:gd name="T16" fmla="*/ 3598 w 5938"/>
              <a:gd name="T17" fmla="*/ 464 h 658"/>
              <a:gd name="T18" fmla="*/ 3716 w 5938"/>
              <a:gd name="T19" fmla="*/ 172 h 658"/>
              <a:gd name="T20" fmla="*/ 3681 w 5938"/>
              <a:gd name="T21" fmla="*/ 106 h 658"/>
              <a:gd name="T22" fmla="*/ 3968 w 5938"/>
              <a:gd name="T23" fmla="*/ 212 h 658"/>
              <a:gd name="T24" fmla="*/ 4012 w 5938"/>
              <a:gd name="T25" fmla="*/ 188 h 658"/>
              <a:gd name="T26" fmla="*/ 3838 w 5938"/>
              <a:gd name="T27" fmla="*/ 257 h 658"/>
              <a:gd name="T28" fmla="*/ 4319 w 5938"/>
              <a:gd name="T29" fmla="*/ 180 h 658"/>
              <a:gd name="T30" fmla="*/ 4436 w 5938"/>
              <a:gd name="T31" fmla="*/ 389 h 658"/>
              <a:gd name="T32" fmla="*/ 4703 w 5938"/>
              <a:gd name="T33" fmla="*/ 488 h 658"/>
              <a:gd name="T34" fmla="*/ 4519 w 5938"/>
              <a:gd name="T35" fmla="*/ 244 h 658"/>
              <a:gd name="T36" fmla="*/ 4636 w 5938"/>
              <a:gd name="T37" fmla="*/ 254 h 658"/>
              <a:gd name="T38" fmla="*/ 4634 w 5938"/>
              <a:gd name="T39" fmla="*/ 296 h 658"/>
              <a:gd name="T40" fmla="*/ 4842 w 5938"/>
              <a:gd name="T41" fmla="*/ 401 h 658"/>
              <a:gd name="T42" fmla="*/ 5017 w 5938"/>
              <a:gd name="T43" fmla="*/ 274 h 658"/>
              <a:gd name="T44" fmla="*/ 4863 w 5938"/>
              <a:gd name="T45" fmla="*/ 485 h 658"/>
              <a:gd name="T46" fmla="*/ 5074 w 5938"/>
              <a:gd name="T47" fmla="*/ 464 h 658"/>
              <a:gd name="T48" fmla="*/ 5074 w 5938"/>
              <a:gd name="T49" fmla="*/ 214 h 658"/>
              <a:gd name="T50" fmla="*/ 5223 w 5938"/>
              <a:gd name="T51" fmla="*/ 56 h 658"/>
              <a:gd name="T52" fmla="*/ 5456 w 5938"/>
              <a:gd name="T53" fmla="*/ 445 h 658"/>
              <a:gd name="T54" fmla="*/ 5294 w 5938"/>
              <a:gd name="T55" fmla="*/ 229 h 658"/>
              <a:gd name="T56" fmla="*/ 5508 w 5938"/>
              <a:gd name="T57" fmla="*/ 229 h 658"/>
              <a:gd name="T58" fmla="*/ 5753 w 5938"/>
              <a:gd name="T59" fmla="*/ 188 h 658"/>
              <a:gd name="T60" fmla="*/ 5802 w 5938"/>
              <a:gd name="T61" fmla="*/ 188 h 658"/>
              <a:gd name="T62" fmla="*/ 5598 w 5938"/>
              <a:gd name="T63" fmla="*/ 617 h 658"/>
              <a:gd name="T64" fmla="*/ 552 w 5938"/>
              <a:gd name="T65" fmla="*/ 34 h 658"/>
              <a:gd name="T66" fmla="*/ 63 w 5938"/>
              <a:gd name="T67" fmla="*/ 328 h 658"/>
              <a:gd name="T68" fmla="*/ 227 w 5938"/>
              <a:gd name="T69" fmla="*/ 62 h 658"/>
              <a:gd name="T70" fmla="*/ 437 w 5938"/>
              <a:gd name="T71" fmla="*/ 137 h 658"/>
              <a:gd name="T72" fmla="*/ 756 w 5938"/>
              <a:gd name="T73" fmla="*/ 407 h 658"/>
              <a:gd name="T74" fmla="*/ 540 w 5938"/>
              <a:gd name="T75" fmla="*/ 210 h 658"/>
              <a:gd name="T76" fmla="*/ 667 w 5938"/>
              <a:gd name="T77" fmla="*/ 229 h 658"/>
              <a:gd name="T78" fmla="*/ 845 w 5938"/>
              <a:gd name="T79" fmla="*/ 412 h 658"/>
              <a:gd name="T80" fmla="*/ 934 w 5938"/>
              <a:gd name="T81" fmla="*/ 173 h 658"/>
              <a:gd name="T82" fmla="*/ 1035 w 5938"/>
              <a:gd name="T83" fmla="*/ 281 h 658"/>
              <a:gd name="T84" fmla="*/ 1001 w 5938"/>
              <a:gd name="T85" fmla="*/ 485 h 658"/>
              <a:gd name="T86" fmla="*/ 1392 w 5938"/>
              <a:gd name="T87" fmla="*/ 313 h 658"/>
              <a:gd name="T88" fmla="*/ 1292 w 5938"/>
              <a:gd name="T89" fmla="*/ 306 h 658"/>
              <a:gd name="T90" fmla="*/ 1436 w 5938"/>
              <a:gd name="T91" fmla="*/ 350 h 658"/>
              <a:gd name="T92" fmla="*/ 1622 w 5938"/>
              <a:gd name="T93" fmla="*/ 456 h 658"/>
              <a:gd name="T94" fmla="*/ 1939 w 5938"/>
              <a:gd name="T95" fmla="*/ 485 h 658"/>
              <a:gd name="T96" fmla="*/ 1782 w 5938"/>
              <a:gd name="T97" fmla="*/ 59 h 658"/>
              <a:gd name="T98" fmla="*/ 2024 w 5938"/>
              <a:gd name="T99" fmla="*/ 181 h 658"/>
              <a:gd name="T100" fmla="*/ 1972 w 5938"/>
              <a:gd name="T101" fmla="*/ 485 h 658"/>
              <a:gd name="T102" fmla="*/ 1894 w 5938"/>
              <a:gd name="T103" fmla="*/ 263 h 658"/>
              <a:gd name="T104" fmla="*/ 2295 w 5938"/>
              <a:gd name="T105" fmla="*/ 493 h 658"/>
              <a:gd name="T106" fmla="*/ 2302 w 5938"/>
              <a:gd name="T107" fmla="*/ 99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938" h="658">
                <a:moveTo>
                  <a:pt x="2966" y="32"/>
                </a:moveTo>
                <a:cubicBezTo>
                  <a:pt x="3155" y="32"/>
                  <a:pt x="3155" y="32"/>
                  <a:pt x="3155" y="32"/>
                </a:cubicBezTo>
                <a:cubicBezTo>
                  <a:pt x="3155" y="60"/>
                  <a:pt x="3155" y="60"/>
                  <a:pt x="3155" y="60"/>
                </a:cubicBezTo>
                <a:cubicBezTo>
                  <a:pt x="3150" y="60"/>
                  <a:pt x="3150" y="60"/>
                  <a:pt x="3150" y="60"/>
                </a:cubicBezTo>
                <a:cubicBezTo>
                  <a:pt x="3092" y="60"/>
                  <a:pt x="3083" y="86"/>
                  <a:pt x="3083" y="121"/>
                </a:cubicBezTo>
                <a:cubicBezTo>
                  <a:pt x="3083" y="304"/>
                  <a:pt x="3083" y="304"/>
                  <a:pt x="3083" y="304"/>
                </a:cubicBezTo>
                <a:cubicBezTo>
                  <a:pt x="3083" y="467"/>
                  <a:pt x="2964" y="498"/>
                  <a:pt x="2877" y="498"/>
                </a:cubicBezTo>
                <a:cubicBezTo>
                  <a:pt x="2745" y="498"/>
                  <a:pt x="2661" y="441"/>
                  <a:pt x="2661" y="328"/>
                </a:cubicBezTo>
                <a:cubicBezTo>
                  <a:pt x="2661" y="110"/>
                  <a:pt x="2661" y="110"/>
                  <a:pt x="2661" y="110"/>
                </a:cubicBezTo>
                <a:cubicBezTo>
                  <a:pt x="2661" y="73"/>
                  <a:pt x="2651" y="60"/>
                  <a:pt x="2610" y="60"/>
                </a:cubicBezTo>
                <a:cubicBezTo>
                  <a:pt x="2597" y="60"/>
                  <a:pt x="2597" y="60"/>
                  <a:pt x="2597" y="60"/>
                </a:cubicBezTo>
                <a:cubicBezTo>
                  <a:pt x="2597" y="32"/>
                  <a:pt x="2597" y="32"/>
                  <a:pt x="2597" y="32"/>
                </a:cubicBezTo>
                <a:cubicBezTo>
                  <a:pt x="2827" y="32"/>
                  <a:pt x="2827" y="32"/>
                  <a:pt x="2827" y="32"/>
                </a:cubicBezTo>
                <a:cubicBezTo>
                  <a:pt x="2827" y="60"/>
                  <a:pt x="2827" y="60"/>
                  <a:pt x="2827" y="60"/>
                </a:cubicBezTo>
                <a:cubicBezTo>
                  <a:pt x="2814" y="60"/>
                  <a:pt x="2814" y="60"/>
                  <a:pt x="2814" y="60"/>
                </a:cubicBezTo>
                <a:cubicBezTo>
                  <a:pt x="2784" y="60"/>
                  <a:pt x="2762" y="74"/>
                  <a:pt x="2762" y="110"/>
                </a:cubicBezTo>
                <a:cubicBezTo>
                  <a:pt x="2762" y="328"/>
                  <a:pt x="2762" y="328"/>
                  <a:pt x="2762" y="328"/>
                </a:cubicBezTo>
                <a:cubicBezTo>
                  <a:pt x="2762" y="418"/>
                  <a:pt x="2828" y="449"/>
                  <a:pt x="2895" y="449"/>
                </a:cubicBezTo>
                <a:cubicBezTo>
                  <a:pt x="2991" y="449"/>
                  <a:pt x="3039" y="394"/>
                  <a:pt x="3039" y="314"/>
                </a:cubicBezTo>
                <a:cubicBezTo>
                  <a:pt x="3039" y="136"/>
                  <a:pt x="3039" y="136"/>
                  <a:pt x="3039" y="136"/>
                </a:cubicBezTo>
                <a:cubicBezTo>
                  <a:pt x="3039" y="84"/>
                  <a:pt x="3024" y="60"/>
                  <a:pt x="2979" y="60"/>
                </a:cubicBezTo>
                <a:cubicBezTo>
                  <a:pt x="2966" y="60"/>
                  <a:pt x="2966" y="60"/>
                  <a:pt x="2966" y="60"/>
                </a:cubicBezTo>
                <a:lnTo>
                  <a:pt x="2966" y="32"/>
                </a:lnTo>
                <a:close/>
                <a:moveTo>
                  <a:pt x="3522" y="421"/>
                </a:moveTo>
                <a:cubicBezTo>
                  <a:pt x="3522" y="457"/>
                  <a:pt x="3535" y="464"/>
                  <a:pt x="3564" y="464"/>
                </a:cubicBezTo>
                <a:cubicBezTo>
                  <a:pt x="3564" y="488"/>
                  <a:pt x="3564" y="488"/>
                  <a:pt x="3564" y="488"/>
                </a:cubicBezTo>
                <a:cubicBezTo>
                  <a:pt x="3391" y="488"/>
                  <a:pt x="3391" y="488"/>
                  <a:pt x="3391" y="488"/>
                </a:cubicBezTo>
                <a:cubicBezTo>
                  <a:pt x="3391" y="464"/>
                  <a:pt x="3391" y="464"/>
                  <a:pt x="3391" y="464"/>
                </a:cubicBezTo>
                <a:cubicBezTo>
                  <a:pt x="3421" y="462"/>
                  <a:pt x="3433" y="441"/>
                  <a:pt x="3433" y="381"/>
                </a:cubicBezTo>
                <a:cubicBezTo>
                  <a:pt x="3433" y="317"/>
                  <a:pt x="3433" y="317"/>
                  <a:pt x="3433" y="317"/>
                </a:cubicBezTo>
                <a:cubicBezTo>
                  <a:pt x="3433" y="259"/>
                  <a:pt x="3417" y="236"/>
                  <a:pt x="3387" y="236"/>
                </a:cubicBezTo>
                <a:cubicBezTo>
                  <a:pt x="3364" y="236"/>
                  <a:pt x="3340" y="247"/>
                  <a:pt x="3309" y="268"/>
                </a:cubicBezTo>
                <a:cubicBezTo>
                  <a:pt x="3309" y="417"/>
                  <a:pt x="3309" y="417"/>
                  <a:pt x="3309" y="417"/>
                </a:cubicBezTo>
                <a:cubicBezTo>
                  <a:pt x="3309" y="450"/>
                  <a:pt x="3323" y="464"/>
                  <a:pt x="3353" y="464"/>
                </a:cubicBezTo>
                <a:cubicBezTo>
                  <a:pt x="3359" y="464"/>
                  <a:pt x="3359" y="464"/>
                  <a:pt x="3359" y="464"/>
                </a:cubicBezTo>
                <a:cubicBezTo>
                  <a:pt x="3359" y="488"/>
                  <a:pt x="3359" y="488"/>
                  <a:pt x="3359" y="488"/>
                </a:cubicBezTo>
                <a:cubicBezTo>
                  <a:pt x="3174" y="488"/>
                  <a:pt x="3174" y="488"/>
                  <a:pt x="3174" y="488"/>
                </a:cubicBezTo>
                <a:cubicBezTo>
                  <a:pt x="3174" y="464"/>
                  <a:pt x="3174" y="464"/>
                  <a:pt x="3174" y="464"/>
                </a:cubicBezTo>
                <a:cubicBezTo>
                  <a:pt x="3178" y="464"/>
                  <a:pt x="3178" y="464"/>
                  <a:pt x="3178" y="464"/>
                </a:cubicBezTo>
                <a:cubicBezTo>
                  <a:pt x="3209" y="464"/>
                  <a:pt x="3220" y="451"/>
                  <a:pt x="3220" y="413"/>
                </a:cubicBezTo>
                <a:cubicBezTo>
                  <a:pt x="3220" y="270"/>
                  <a:pt x="3220" y="270"/>
                  <a:pt x="3220" y="270"/>
                </a:cubicBezTo>
                <a:cubicBezTo>
                  <a:pt x="3220" y="254"/>
                  <a:pt x="3211" y="244"/>
                  <a:pt x="3186" y="237"/>
                </a:cubicBezTo>
                <a:cubicBezTo>
                  <a:pt x="3170" y="232"/>
                  <a:pt x="3170" y="232"/>
                  <a:pt x="3170" y="232"/>
                </a:cubicBezTo>
                <a:cubicBezTo>
                  <a:pt x="3170" y="215"/>
                  <a:pt x="3170" y="215"/>
                  <a:pt x="3170" y="215"/>
                </a:cubicBezTo>
                <a:cubicBezTo>
                  <a:pt x="3296" y="172"/>
                  <a:pt x="3296" y="172"/>
                  <a:pt x="3296" y="172"/>
                </a:cubicBezTo>
                <a:cubicBezTo>
                  <a:pt x="3309" y="172"/>
                  <a:pt x="3309" y="172"/>
                  <a:pt x="3309" y="172"/>
                </a:cubicBezTo>
                <a:cubicBezTo>
                  <a:pt x="3309" y="238"/>
                  <a:pt x="3309" y="238"/>
                  <a:pt x="3309" y="238"/>
                </a:cubicBezTo>
                <a:cubicBezTo>
                  <a:pt x="3363" y="202"/>
                  <a:pt x="3410" y="180"/>
                  <a:pt x="3445" y="180"/>
                </a:cubicBezTo>
                <a:cubicBezTo>
                  <a:pt x="3499" y="180"/>
                  <a:pt x="3522" y="219"/>
                  <a:pt x="3522" y="306"/>
                </a:cubicBezTo>
                <a:lnTo>
                  <a:pt x="3522" y="421"/>
                </a:lnTo>
                <a:close/>
                <a:moveTo>
                  <a:pt x="3774" y="488"/>
                </a:moveTo>
                <a:cubicBezTo>
                  <a:pt x="3590" y="488"/>
                  <a:pt x="3590" y="488"/>
                  <a:pt x="3590" y="488"/>
                </a:cubicBezTo>
                <a:cubicBezTo>
                  <a:pt x="3590" y="464"/>
                  <a:pt x="3590" y="464"/>
                  <a:pt x="3590" y="464"/>
                </a:cubicBezTo>
                <a:cubicBezTo>
                  <a:pt x="3598" y="464"/>
                  <a:pt x="3598" y="464"/>
                  <a:pt x="3598" y="464"/>
                </a:cubicBezTo>
                <a:cubicBezTo>
                  <a:pt x="3628" y="464"/>
                  <a:pt x="3639" y="451"/>
                  <a:pt x="3639" y="413"/>
                </a:cubicBezTo>
                <a:cubicBezTo>
                  <a:pt x="3639" y="272"/>
                  <a:pt x="3639" y="272"/>
                  <a:pt x="3639" y="272"/>
                </a:cubicBezTo>
                <a:cubicBezTo>
                  <a:pt x="3639" y="253"/>
                  <a:pt x="3635" y="248"/>
                  <a:pt x="3614" y="240"/>
                </a:cubicBezTo>
                <a:cubicBezTo>
                  <a:pt x="3590" y="232"/>
                  <a:pt x="3590" y="232"/>
                  <a:pt x="3590" y="232"/>
                </a:cubicBezTo>
                <a:cubicBezTo>
                  <a:pt x="3590" y="214"/>
                  <a:pt x="3590" y="214"/>
                  <a:pt x="3590" y="214"/>
                </a:cubicBezTo>
                <a:cubicBezTo>
                  <a:pt x="3716" y="172"/>
                  <a:pt x="3716" y="172"/>
                  <a:pt x="3716" y="172"/>
                </a:cubicBezTo>
                <a:cubicBezTo>
                  <a:pt x="3729" y="172"/>
                  <a:pt x="3729" y="172"/>
                  <a:pt x="3729" y="172"/>
                </a:cubicBezTo>
                <a:cubicBezTo>
                  <a:pt x="3729" y="418"/>
                  <a:pt x="3729" y="418"/>
                  <a:pt x="3729" y="418"/>
                </a:cubicBezTo>
                <a:cubicBezTo>
                  <a:pt x="3729" y="448"/>
                  <a:pt x="3741" y="464"/>
                  <a:pt x="3774" y="464"/>
                </a:cubicBezTo>
                <a:lnTo>
                  <a:pt x="3774" y="488"/>
                </a:lnTo>
                <a:close/>
                <a:moveTo>
                  <a:pt x="3739" y="56"/>
                </a:moveTo>
                <a:cubicBezTo>
                  <a:pt x="3739" y="85"/>
                  <a:pt x="3711" y="106"/>
                  <a:pt x="3681" y="106"/>
                </a:cubicBezTo>
                <a:cubicBezTo>
                  <a:pt x="3647" y="106"/>
                  <a:pt x="3623" y="84"/>
                  <a:pt x="3623" y="56"/>
                </a:cubicBezTo>
                <a:cubicBezTo>
                  <a:pt x="3623" y="29"/>
                  <a:pt x="3650" y="6"/>
                  <a:pt x="3681" y="6"/>
                </a:cubicBezTo>
                <a:cubicBezTo>
                  <a:pt x="3715" y="6"/>
                  <a:pt x="3739" y="28"/>
                  <a:pt x="3739" y="56"/>
                </a:cubicBezTo>
                <a:close/>
                <a:moveTo>
                  <a:pt x="3782" y="188"/>
                </a:moveTo>
                <a:cubicBezTo>
                  <a:pt x="3968" y="188"/>
                  <a:pt x="3968" y="188"/>
                  <a:pt x="3968" y="188"/>
                </a:cubicBezTo>
                <a:cubicBezTo>
                  <a:pt x="3968" y="212"/>
                  <a:pt x="3968" y="212"/>
                  <a:pt x="3968" y="212"/>
                </a:cubicBezTo>
                <a:cubicBezTo>
                  <a:pt x="3942" y="212"/>
                  <a:pt x="3942" y="212"/>
                  <a:pt x="3942" y="212"/>
                </a:cubicBezTo>
                <a:cubicBezTo>
                  <a:pt x="3927" y="212"/>
                  <a:pt x="3920" y="226"/>
                  <a:pt x="3933" y="253"/>
                </a:cubicBezTo>
                <a:cubicBezTo>
                  <a:pt x="3998" y="399"/>
                  <a:pt x="3998" y="399"/>
                  <a:pt x="3998" y="399"/>
                </a:cubicBezTo>
                <a:cubicBezTo>
                  <a:pt x="4055" y="270"/>
                  <a:pt x="4055" y="270"/>
                  <a:pt x="4055" y="270"/>
                </a:cubicBezTo>
                <a:cubicBezTo>
                  <a:pt x="4072" y="232"/>
                  <a:pt x="4063" y="217"/>
                  <a:pt x="4012" y="212"/>
                </a:cubicBezTo>
                <a:cubicBezTo>
                  <a:pt x="4012" y="188"/>
                  <a:pt x="4012" y="188"/>
                  <a:pt x="4012" y="188"/>
                </a:cubicBezTo>
                <a:cubicBezTo>
                  <a:pt x="4158" y="188"/>
                  <a:pt x="4158" y="188"/>
                  <a:pt x="4158" y="188"/>
                </a:cubicBezTo>
                <a:cubicBezTo>
                  <a:pt x="4158" y="212"/>
                  <a:pt x="4158" y="212"/>
                  <a:pt x="4158" y="212"/>
                </a:cubicBezTo>
                <a:cubicBezTo>
                  <a:pt x="4120" y="216"/>
                  <a:pt x="4110" y="225"/>
                  <a:pt x="4096" y="256"/>
                </a:cubicBezTo>
                <a:cubicBezTo>
                  <a:pt x="3991" y="493"/>
                  <a:pt x="3991" y="493"/>
                  <a:pt x="3991" y="493"/>
                </a:cubicBezTo>
                <a:cubicBezTo>
                  <a:pt x="3947" y="493"/>
                  <a:pt x="3947" y="493"/>
                  <a:pt x="3947" y="493"/>
                </a:cubicBezTo>
                <a:cubicBezTo>
                  <a:pt x="3838" y="257"/>
                  <a:pt x="3838" y="257"/>
                  <a:pt x="3838" y="257"/>
                </a:cubicBezTo>
                <a:cubicBezTo>
                  <a:pt x="3824" y="227"/>
                  <a:pt x="3814" y="216"/>
                  <a:pt x="3782" y="212"/>
                </a:cubicBezTo>
                <a:lnTo>
                  <a:pt x="3782" y="188"/>
                </a:lnTo>
                <a:close/>
                <a:moveTo>
                  <a:pt x="4453" y="402"/>
                </a:moveTo>
                <a:cubicBezTo>
                  <a:pt x="4412" y="460"/>
                  <a:pt x="4353" y="496"/>
                  <a:pt x="4296" y="496"/>
                </a:cubicBezTo>
                <a:cubicBezTo>
                  <a:pt x="4217" y="496"/>
                  <a:pt x="4162" y="434"/>
                  <a:pt x="4162" y="345"/>
                </a:cubicBezTo>
                <a:cubicBezTo>
                  <a:pt x="4162" y="249"/>
                  <a:pt x="4228" y="180"/>
                  <a:pt x="4319" y="180"/>
                </a:cubicBezTo>
                <a:cubicBezTo>
                  <a:pt x="4358" y="180"/>
                  <a:pt x="4389" y="193"/>
                  <a:pt x="4412" y="216"/>
                </a:cubicBezTo>
                <a:cubicBezTo>
                  <a:pt x="4455" y="259"/>
                  <a:pt x="4434" y="300"/>
                  <a:pt x="4460" y="313"/>
                </a:cubicBezTo>
                <a:cubicBezTo>
                  <a:pt x="4460" y="334"/>
                  <a:pt x="4460" y="334"/>
                  <a:pt x="4460" y="334"/>
                </a:cubicBezTo>
                <a:cubicBezTo>
                  <a:pt x="4257" y="334"/>
                  <a:pt x="4257" y="334"/>
                  <a:pt x="4257" y="334"/>
                </a:cubicBezTo>
                <a:cubicBezTo>
                  <a:pt x="4263" y="395"/>
                  <a:pt x="4304" y="441"/>
                  <a:pt x="4347" y="441"/>
                </a:cubicBezTo>
                <a:cubicBezTo>
                  <a:pt x="4374" y="441"/>
                  <a:pt x="4401" y="426"/>
                  <a:pt x="4436" y="389"/>
                </a:cubicBezTo>
                <a:lnTo>
                  <a:pt x="4453" y="402"/>
                </a:lnTo>
                <a:close/>
                <a:moveTo>
                  <a:pt x="4359" y="306"/>
                </a:moveTo>
                <a:cubicBezTo>
                  <a:pt x="4358" y="249"/>
                  <a:pt x="4338" y="215"/>
                  <a:pt x="4307" y="215"/>
                </a:cubicBezTo>
                <a:cubicBezTo>
                  <a:pt x="4277" y="215"/>
                  <a:pt x="4250" y="254"/>
                  <a:pt x="4255" y="306"/>
                </a:cubicBezTo>
                <a:lnTo>
                  <a:pt x="4359" y="306"/>
                </a:lnTo>
                <a:close/>
                <a:moveTo>
                  <a:pt x="4703" y="488"/>
                </a:moveTo>
                <a:cubicBezTo>
                  <a:pt x="4499" y="488"/>
                  <a:pt x="4499" y="488"/>
                  <a:pt x="4499" y="488"/>
                </a:cubicBezTo>
                <a:cubicBezTo>
                  <a:pt x="4499" y="464"/>
                  <a:pt x="4499" y="464"/>
                  <a:pt x="4499" y="464"/>
                </a:cubicBezTo>
                <a:cubicBezTo>
                  <a:pt x="4504" y="464"/>
                  <a:pt x="4504" y="464"/>
                  <a:pt x="4504" y="464"/>
                </a:cubicBezTo>
                <a:cubicBezTo>
                  <a:pt x="4534" y="464"/>
                  <a:pt x="4545" y="451"/>
                  <a:pt x="4545" y="413"/>
                </a:cubicBezTo>
                <a:cubicBezTo>
                  <a:pt x="4545" y="293"/>
                  <a:pt x="4545" y="293"/>
                  <a:pt x="4545" y="293"/>
                </a:cubicBezTo>
                <a:cubicBezTo>
                  <a:pt x="4545" y="260"/>
                  <a:pt x="4541" y="253"/>
                  <a:pt x="4519" y="244"/>
                </a:cubicBezTo>
                <a:cubicBezTo>
                  <a:pt x="4499" y="236"/>
                  <a:pt x="4499" y="236"/>
                  <a:pt x="4499" y="236"/>
                </a:cubicBezTo>
                <a:cubicBezTo>
                  <a:pt x="4499" y="218"/>
                  <a:pt x="4499" y="218"/>
                  <a:pt x="4499" y="218"/>
                </a:cubicBezTo>
                <a:cubicBezTo>
                  <a:pt x="4619" y="172"/>
                  <a:pt x="4619" y="172"/>
                  <a:pt x="4619" y="172"/>
                </a:cubicBezTo>
                <a:cubicBezTo>
                  <a:pt x="4634" y="172"/>
                  <a:pt x="4634" y="172"/>
                  <a:pt x="4634" y="172"/>
                </a:cubicBezTo>
                <a:cubicBezTo>
                  <a:pt x="4634" y="254"/>
                  <a:pt x="4634" y="254"/>
                  <a:pt x="4634" y="254"/>
                </a:cubicBezTo>
                <a:cubicBezTo>
                  <a:pt x="4636" y="254"/>
                  <a:pt x="4636" y="254"/>
                  <a:pt x="4636" y="254"/>
                </a:cubicBezTo>
                <a:cubicBezTo>
                  <a:pt x="4663" y="202"/>
                  <a:pt x="4675" y="180"/>
                  <a:pt x="4700" y="180"/>
                </a:cubicBezTo>
                <a:cubicBezTo>
                  <a:pt x="4705" y="180"/>
                  <a:pt x="4711" y="181"/>
                  <a:pt x="4714" y="183"/>
                </a:cubicBezTo>
                <a:cubicBezTo>
                  <a:pt x="4772" y="204"/>
                  <a:pt x="4772" y="204"/>
                  <a:pt x="4772" y="204"/>
                </a:cubicBezTo>
                <a:cubicBezTo>
                  <a:pt x="4763" y="235"/>
                  <a:pt x="4752" y="261"/>
                  <a:pt x="4737" y="282"/>
                </a:cubicBezTo>
                <a:cubicBezTo>
                  <a:pt x="4714" y="273"/>
                  <a:pt x="4687" y="263"/>
                  <a:pt x="4678" y="263"/>
                </a:cubicBezTo>
                <a:cubicBezTo>
                  <a:pt x="4663" y="263"/>
                  <a:pt x="4651" y="273"/>
                  <a:pt x="4634" y="296"/>
                </a:cubicBezTo>
                <a:cubicBezTo>
                  <a:pt x="4634" y="415"/>
                  <a:pt x="4634" y="415"/>
                  <a:pt x="4634" y="415"/>
                </a:cubicBezTo>
                <a:cubicBezTo>
                  <a:pt x="4634" y="450"/>
                  <a:pt x="4645" y="464"/>
                  <a:pt x="4684" y="464"/>
                </a:cubicBezTo>
                <a:cubicBezTo>
                  <a:pt x="4703" y="464"/>
                  <a:pt x="4703" y="464"/>
                  <a:pt x="4703" y="464"/>
                </a:cubicBezTo>
                <a:lnTo>
                  <a:pt x="4703" y="488"/>
                </a:lnTo>
                <a:close/>
                <a:moveTo>
                  <a:pt x="4819" y="401"/>
                </a:moveTo>
                <a:cubicBezTo>
                  <a:pt x="4842" y="401"/>
                  <a:pt x="4842" y="401"/>
                  <a:pt x="4842" y="401"/>
                </a:cubicBezTo>
                <a:cubicBezTo>
                  <a:pt x="4854" y="442"/>
                  <a:pt x="4887" y="464"/>
                  <a:pt x="4918" y="464"/>
                </a:cubicBezTo>
                <a:cubicBezTo>
                  <a:pt x="4939" y="464"/>
                  <a:pt x="4956" y="449"/>
                  <a:pt x="4956" y="430"/>
                </a:cubicBezTo>
                <a:cubicBezTo>
                  <a:pt x="4956" y="380"/>
                  <a:pt x="4819" y="362"/>
                  <a:pt x="4819" y="273"/>
                </a:cubicBezTo>
                <a:cubicBezTo>
                  <a:pt x="4819" y="218"/>
                  <a:pt x="4865" y="180"/>
                  <a:pt x="4934" y="180"/>
                </a:cubicBezTo>
                <a:cubicBezTo>
                  <a:pt x="4961" y="180"/>
                  <a:pt x="4985" y="185"/>
                  <a:pt x="5016" y="196"/>
                </a:cubicBezTo>
                <a:cubicBezTo>
                  <a:pt x="5017" y="274"/>
                  <a:pt x="5017" y="274"/>
                  <a:pt x="5017" y="274"/>
                </a:cubicBezTo>
                <a:cubicBezTo>
                  <a:pt x="4994" y="274"/>
                  <a:pt x="4994" y="274"/>
                  <a:pt x="4994" y="274"/>
                </a:cubicBezTo>
                <a:cubicBezTo>
                  <a:pt x="4981" y="234"/>
                  <a:pt x="4956" y="212"/>
                  <a:pt x="4925" y="212"/>
                </a:cubicBezTo>
                <a:cubicBezTo>
                  <a:pt x="4906" y="212"/>
                  <a:pt x="4891" y="224"/>
                  <a:pt x="4891" y="240"/>
                </a:cubicBezTo>
                <a:cubicBezTo>
                  <a:pt x="4891" y="300"/>
                  <a:pt x="5036" y="302"/>
                  <a:pt x="5036" y="402"/>
                </a:cubicBezTo>
                <a:cubicBezTo>
                  <a:pt x="5036" y="457"/>
                  <a:pt x="4997" y="495"/>
                  <a:pt x="4940" y="495"/>
                </a:cubicBezTo>
                <a:cubicBezTo>
                  <a:pt x="4890" y="495"/>
                  <a:pt x="4873" y="485"/>
                  <a:pt x="4863" y="485"/>
                </a:cubicBezTo>
                <a:cubicBezTo>
                  <a:pt x="4858" y="485"/>
                  <a:pt x="4854" y="488"/>
                  <a:pt x="4848" y="494"/>
                </a:cubicBezTo>
                <a:cubicBezTo>
                  <a:pt x="4827" y="494"/>
                  <a:pt x="4827" y="494"/>
                  <a:pt x="4827" y="494"/>
                </a:cubicBezTo>
                <a:lnTo>
                  <a:pt x="4819" y="401"/>
                </a:lnTo>
                <a:close/>
                <a:moveTo>
                  <a:pt x="5257" y="488"/>
                </a:moveTo>
                <a:cubicBezTo>
                  <a:pt x="5074" y="488"/>
                  <a:pt x="5074" y="488"/>
                  <a:pt x="5074" y="488"/>
                </a:cubicBezTo>
                <a:cubicBezTo>
                  <a:pt x="5074" y="464"/>
                  <a:pt x="5074" y="464"/>
                  <a:pt x="5074" y="464"/>
                </a:cubicBezTo>
                <a:cubicBezTo>
                  <a:pt x="5082" y="464"/>
                  <a:pt x="5082" y="464"/>
                  <a:pt x="5082" y="464"/>
                </a:cubicBezTo>
                <a:cubicBezTo>
                  <a:pt x="5112" y="464"/>
                  <a:pt x="5123" y="451"/>
                  <a:pt x="5123" y="413"/>
                </a:cubicBezTo>
                <a:cubicBezTo>
                  <a:pt x="5123" y="272"/>
                  <a:pt x="5123" y="272"/>
                  <a:pt x="5123" y="272"/>
                </a:cubicBezTo>
                <a:cubicBezTo>
                  <a:pt x="5123" y="253"/>
                  <a:pt x="5118" y="248"/>
                  <a:pt x="5098" y="240"/>
                </a:cubicBezTo>
                <a:cubicBezTo>
                  <a:pt x="5074" y="232"/>
                  <a:pt x="5074" y="232"/>
                  <a:pt x="5074" y="232"/>
                </a:cubicBezTo>
                <a:cubicBezTo>
                  <a:pt x="5074" y="214"/>
                  <a:pt x="5074" y="214"/>
                  <a:pt x="5074" y="214"/>
                </a:cubicBezTo>
                <a:cubicBezTo>
                  <a:pt x="5199" y="172"/>
                  <a:pt x="5199" y="172"/>
                  <a:pt x="5199" y="172"/>
                </a:cubicBezTo>
                <a:cubicBezTo>
                  <a:pt x="5212" y="172"/>
                  <a:pt x="5212" y="172"/>
                  <a:pt x="5212" y="172"/>
                </a:cubicBezTo>
                <a:cubicBezTo>
                  <a:pt x="5212" y="418"/>
                  <a:pt x="5212" y="418"/>
                  <a:pt x="5212" y="418"/>
                </a:cubicBezTo>
                <a:cubicBezTo>
                  <a:pt x="5212" y="448"/>
                  <a:pt x="5225" y="464"/>
                  <a:pt x="5257" y="464"/>
                </a:cubicBezTo>
                <a:lnTo>
                  <a:pt x="5257" y="488"/>
                </a:lnTo>
                <a:close/>
                <a:moveTo>
                  <a:pt x="5223" y="56"/>
                </a:moveTo>
                <a:cubicBezTo>
                  <a:pt x="5223" y="85"/>
                  <a:pt x="5195" y="106"/>
                  <a:pt x="5165" y="106"/>
                </a:cubicBezTo>
                <a:cubicBezTo>
                  <a:pt x="5131" y="106"/>
                  <a:pt x="5106" y="84"/>
                  <a:pt x="5106" y="56"/>
                </a:cubicBezTo>
                <a:cubicBezTo>
                  <a:pt x="5106" y="29"/>
                  <a:pt x="5134" y="6"/>
                  <a:pt x="5165" y="6"/>
                </a:cubicBezTo>
                <a:cubicBezTo>
                  <a:pt x="5198" y="6"/>
                  <a:pt x="5223" y="28"/>
                  <a:pt x="5223" y="56"/>
                </a:cubicBezTo>
                <a:close/>
                <a:moveTo>
                  <a:pt x="5423" y="406"/>
                </a:moveTo>
                <a:cubicBezTo>
                  <a:pt x="5423" y="433"/>
                  <a:pt x="5435" y="445"/>
                  <a:pt x="5456" y="445"/>
                </a:cubicBezTo>
                <a:cubicBezTo>
                  <a:pt x="5474" y="445"/>
                  <a:pt x="5491" y="434"/>
                  <a:pt x="5512" y="408"/>
                </a:cubicBezTo>
                <a:cubicBezTo>
                  <a:pt x="5522" y="429"/>
                  <a:pt x="5522" y="429"/>
                  <a:pt x="5522" y="429"/>
                </a:cubicBezTo>
                <a:cubicBezTo>
                  <a:pt x="5500" y="469"/>
                  <a:pt x="5456" y="496"/>
                  <a:pt x="5416" y="496"/>
                </a:cubicBezTo>
                <a:cubicBezTo>
                  <a:pt x="5366" y="496"/>
                  <a:pt x="5333" y="468"/>
                  <a:pt x="5333" y="405"/>
                </a:cubicBezTo>
                <a:cubicBezTo>
                  <a:pt x="5333" y="229"/>
                  <a:pt x="5333" y="229"/>
                  <a:pt x="5333" y="229"/>
                </a:cubicBezTo>
                <a:cubicBezTo>
                  <a:pt x="5294" y="229"/>
                  <a:pt x="5294" y="229"/>
                  <a:pt x="5294" y="229"/>
                </a:cubicBezTo>
                <a:cubicBezTo>
                  <a:pt x="5294" y="210"/>
                  <a:pt x="5294" y="210"/>
                  <a:pt x="5294" y="210"/>
                </a:cubicBezTo>
                <a:cubicBezTo>
                  <a:pt x="5338" y="191"/>
                  <a:pt x="5388" y="138"/>
                  <a:pt x="5401" y="97"/>
                </a:cubicBezTo>
                <a:cubicBezTo>
                  <a:pt x="5423" y="97"/>
                  <a:pt x="5423" y="97"/>
                  <a:pt x="5423" y="97"/>
                </a:cubicBezTo>
                <a:cubicBezTo>
                  <a:pt x="5423" y="188"/>
                  <a:pt x="5423" y="188"/>
                  <a:pt x="5423" y="188"/>
                </a:cubicBezTo>
                <a:cubicBezTo>
                  <a:pt x="5519" y="188"/>
                  <a:pt x="5519" y="188"/>
                  <a:pt x="5519" y="188"/>
                </a:cubicBezTo>
                <a:cubicBezTo>
                  <a:pt x="5508" y="229"/>
                  <a:pt x="5508" y="229"/>
                  <a:pt x="5508" y="229"/>
                </a:cubicBezTo>
                <a:cubicBezTo>
                  <a:pt x="5423" y="229"/>
                  <a:pt x="5423" y="229"/>
                  <a:pt x="5423" y="229"/>
                </a:cubicBezTo>
                <a:lnTo>
                  <a:pt x="5423" y="406"/>
                </a:lnTo>
                <a:close/>
                <a:moveTo>
                  <a:pt x="5636" y="279"/>
                </a:moveTo>
                <a:cubicBezTo>
                  <a:pt x="5610" y="226"/>
                  <a:pt x="5598" y="212"/>
                  <a:pt x="5566" y="212"/>
                </a:cubicBezTo>
                <a:cubicBezTo>
                  <a:pt x="5566" y="188"/>
                  <a:pt x="5566" y="188"/>
                  <a:pt x="5566" y="188"/>
                </a:cubicBezTo>
                <a:cubicBezTo>
                  <a:pt x="5753" y="188"/>
                  <a:pt x="5753" y="188"/>
                  <a:pt x="5753" y="188"/>
                </a:cubicBezTo>
                <a:cubicBezTo>
                  <a:pt x="5753" y="212"/>
                  <a:pt x="5753" y="212"/>
                  <a:pt x="5753" y="212"/>
                </a:cubicBezTo>
                <a:cubicBezTo>
                  <a:pt x="5715" y="212"/>
                  <a:pt x="5709" y="227"/>
                  <a:pt x="5723" y="256"/>
                </a:cubicBezTo>
                <a:cubicBezTo>
                  <a:pt x="5784" y="382"/>
                  <a:pt x="5784" y="382"/>
                  <a:pt x="5784" y="382"/>
                </a:cubicBezTo>
                <a:cubicBezTo>
                  <a:pt x="5840" y="269"/>
                  <a:pt x="5840" y="269"/>
                  <a:pt x="5840" y="269"/>
                </a:cubicBezTo>
                <a:cubicBezTo>
                  <a:pt x="5855" y="238"/>
                  <a:pt x="5846" y="213"/>
                  <a:pt x="5802" y="212"/>
                </a:cubicBezTo>
                <a:cubicBezTo>
                  <a:pt x="5802" y="188"/>
                  <a:pt x="5802" y="188"/>
                  <a:pt x="5802" y="188"/>
                </a:cubicBezTo>
                <a:cubicBezTo>
                  <a:pt x="5938" y="188"/>
                  <a:pt x="5938" y="188"/>
                  <a:pt x="5938" y="188"/>
                </a:cubicBezTo>
                <a:cubicBezTo>
                  <a:pt x="5938" y="212"/>
                  <a:pt x="5938" y="212"/>
                  <a:pt x="5938" y="212"/>
                </a:cubicBezTo>
                <a:cubicBezTo>
                  <a:pt x="5905" y="219"/>
                  <a:pt x="5896" y="228"/>
                  <a:pt x="5875" y="270"/>
                </a:cubicBezTo>
                <a:cubicBezTo>
                  <a:pt x="5711" y="604"/>
                  <a:pt x="5711" y="604"/>
                  <a:pt x="5711" y="604"/>
                </a:cubicBezTo>
                <a:cubicBezTo>
                  <a:pt x="5693" y="641"/>
                  <a:pt x="5670" y="658"/>
                  <a:pt x="5644" y="658"/>
                </a:cubicBezTo>
                <a:cubicBezTo>
                  <a:pt x="5618" y="658"/>
                  <a:pt x="5598" y="641"/>
                  <a:pt x="5598" y="617"/>
                </a:cubicBezTo>
                <a:cubicBezTo>
                  <a:pt x="5598" y="605"/>
                  <a:pt x="5602" y="592"/>
                  <a:pt x="5609" y="586"/>
                </a:cubicBezTo>
                <a:cubicBezTo>
                  <a:pt x="5643" y="552"/>
                  <a:pt x="5682" y="598"/>
                  <a:pt x="5720" y="512"/>
                </a:cubicBezTo>
                <a:cubicBezTo>
                  <a:pt x="5735" y="480"/>
                  <a:pt x="5735" y="480"/>
                  <a:pt x="5735" y="480"/>
                </a:cubicBezTo>
                <a:lnTo>
                  <a:pt x="5636" y="279"/>
                </a:lnTo>
                <a:close/>
                <a:moveTo>
                  <a:pt x="364" y="34"/>
                </a:moveTo>
                <a:cubicBezTo>
                  <a:pt x="552" y="34"/>
                  <a:pt x="552" y="34"/>
                  <a:pt x="552" y="34"/>
                </a:cubicBezTo>
                <a:cubicBezTo>
                  <a:pt x="552" y="62"/>
                  <a:pt x="552" y="62"/>
                  <a:pt x="552" y="62"/>
                </a:cubicBezTo>
                <a:cubicBezTo>
                  <a:pt x="547" y="62"/>
                  <a:pt x="547" y="62"/>
                  <a:pt x="547" y="62"/>
                </a:cubicBezTo>
                <a:cubicBezTo>
                  <a:pt x="489" y="62"/>
                  <a:pt x="480" y="88"/>
                  <a:pt x="480" y="123"/>
                </a:cubicBezTo>
                <a:cubicBezTo>
                  <a:pt x="480" y="303"/>
                  <a:pt x="480" y="303"/>
                  <a:pt x="480" y="303"/>
                </a:cubicBezTo>
                <a:cubicBezTo>
                  <a:pt x="480" y="465"/>
                  <a:pt x="363" y="496"/>
                  <a:pt x="276" y="496"/>
                </a:cubicBezTo>
                <a:cubicBezTo>
                  <a:pt x="146" y="496"/>
                  <a:pt x="63" y="439"/>
                  <a:pt x="63" y="328"/>
                </a:cubicBezTo>
                <a:cubicBezTo>
                  <a:pt x="63" y="112"/>
                  <a:pt x="63" y="112"/>
                  <a:pt x="63" y="112"/>
                </a:cubicBezTo>
                <a:cubicBezTo>
                  <a:pt x="63" y="75"/>
                  <a:pt x="53" y="62"/>
                  <a:pt x="12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4"/>
                  <a:pt x="0" y="34"/>
                  <a:pt x="0" y="34"/>
                </a:cubicBezTo>
                <a:cubicBezTo>
                  <a:pt x="227" y="34"/>
                  <a:pt x="227" y="34"/>
                  <a:pt x="227" y="34"/>
                </a:cubicBezTo>
                <a:cubicBezTo>
                  <a:pt x="227" y="62"/>
                  <a:pt x="227" y="62"/>
                  <a:pt x="227" y="62"/>
                </a:cubicBezTo>
                <a:cubicBezTo>
                  <a:pt x="215" y="62"/>
                  <a:pt x="215" y="62"/>
                  <a:pt x="215" y="62"/>
                </a:cubicBezTo>
                <a:cubicBezTo>
                  <a:pt x="184" y="62"/>
                  <a:pt x="163" y="76"/>
                  <a:pt x="163" y="112"/>
                </a:cubicBezTo>
                <a:cubicBezTo>
                  <a:pt x="163" y="328"/>
                  <a:pt x="163" y="328"/>
                  <a:pt x="163" y="328"/>
                </a:cubicBezTo>
                <a:cubicBezTo>
                  <a:pt x="163" y="416"/>
                  <a:pt x="228" y="447"/>
                  <a:pt x="294" y="447"/>
                </a:cubicBezTo>
                <a:cubicBezTo>
                  <a:pt x="389" y="447"/>
                  <a:pt x="437" y="393"/>
                  <a:pt x="437" y="313"/>
                </a:cubicBezTo>
                <a:cubicBezTo>
                  <a:pt x="437" y="137"/>
                  <a:pt x="437" y="137"/>
                  <a:pt x="437" y="137"/>
                </a:cubicBezTo>
                <a:cubicBezTo>
                  <a:pt x="437" y="86"/>
                  <a:pt x="422" y="62"/>
                  <a:pt x="377" y="62"/>
                </a:cubicBezTo>
                <a:cubicBezTo>
                  <a:pt x="364" y="62"/>
                  <a:pt x="364" y="62"/>
                  <a:pt x="364" y="62"/>
                </a:cubicBezTo>
                <a:lnTo>
                  <a:pt x="364" y="34"/>
                </a:lnTo>
                <a:close/>
                <a:moveTo>
                  <a:pt x="667" y="405"/>
                </a:moveTo>
                <a:cubicBezTo>
                  <a:pt x="667" y="432"/>
                  <a:pt x="680" y="443"/>
                  <a:pt x="701" y="443"/>
                </a:cubicBezTo>
                <a:cubicBezTo>
                  <a:pt x="718" y="443"/>
                  <a:pt x="735" y="432"/>
                  <a:pt x="756" y="407"/>
                </a:cubicBezTo>
                <a:cubicBezTo>
                  <a:pt x="766" y="427"/>
                  <a:pt x="766" y="427"/>
                  <a:pt x="766" y="427"/>
                </a:cubicBezTo>
                <a:cubicBezTo>
                  <a:pt x="744" y="467"/>
                  <a:pt x="701" y="493"/>
                  <a:pt x="661" y="493"/>
                </a:cubicBezTo>
                <a:cubicBezTo>
                  <a:pt x="611" y="493"/>
                  <a:pt x="579" y="466"/>
                  <a:pt x="579" y="403"/>
                </a:cubicBezTo>
                <a:cubicBezTo>
                  <a:pt x="579" y="229"/>
                  <a:pt x="579" y="229"/>
                  <a:pt x="579" y="229"/>
                </a:cubicBezTo>
                <a:cubicBezTo>
                  <a:pt x="540" y="229"/>
                  <a:pt x="540" y="229"/>
                  <a:pt x="540" y="229"/>
                </a:cubicBezTo>
                <a:cubicBezTo>
                  <a:pt x="540" y="210"/>
                  <a:pt x="540" y="210"/>
                  <a:pt x="540" y="210"/>
                </a:cubicBezTo>
                <a:cubicBezTo>
                  <a:pt x="584" y="192"/>
                  <a:pt x="633" y="139"/>
                  <a:pt x="646" y="99"/>
                </a:cubicBezTo>
                <a:cubicBezTo>
                  <a:pt x="667" y="99"/>
                  <a:pt x="667" y="99"/>
                  <a:pt x="667" y="99"/>
                </a:cubicBezTo>
                <a:cubicBezTo>
                  <a:pt x="667" y="189"/>
                  <a:pt x="667" y="189"/>
                  <a:pt x="667" y="189"/>
                </a:cubicBezTo>
                <a:cubicBezTo>
                  <a:pt x="762" y="189"/>
                  <a:pt x="762" y="189"/>
                  <a:pt x="762" y="189"/>
                </a:cubicBezTo>
                <a:cubicBezTo>
                  <a:pt x="751" y="229"/>
                  <a:pt x="751" y="229"/>
                  <a:pt x="751" y="229"/>
                </a:cubicBezTo>
                <a:cubicBezTo>
                  <a:pt x="667" y="229"/>
                  <a:pt x="667" y="229"/>
                  <a:pt x="667" y="229"/>
                </a:cubicBezTo>
                <a:lnTo>
                  <a:pt x="667" y="405"/>
                </a:lnTo>
                <a:close/>
                <a:moveTo>
                  <a:pt x="1001" y="485"/>
                </a:moveTo>
                <a:cubicBezTo>
                  <a:pt x="799" y="485"/>
                  <a:pt x="799" y="485"/>
                  <a:pt x="799" y="485"/>
                </a:cubicBezTo>
                <a:cubicBezTo>
                  <a:pt x="799" y="462"/>
                  <a:pt x="799" y="462"/>
                  <a:pt x="799" y="462"/>
                </a:cubicBezTo>
                <a:cubicBezTo>
                  <a:pt x="804" y="462"/>
                  <a:pt x="804" y="462"/>
                  <a:pt x="804" y="462"/>
                </a:cubicBezTo>
                <a:cubicBezTo>
                  <a:pt x="834" y="462"/>
                  <a:pt x="845" y="449"/>
                  <a:pt x="845" y="412"/>
                </a:cubicBezTo>
                <a:cubicBezTo>
                  <a:pt x="845" y="293"/>
                  <a:pt x="845" y="293"/>
                  <a:pt x="845" y="293"/>
                </a:cubicBezTo>
                <a:cubicBezTo>
                  <a:pt x="845" y="261"/>
                  <a:pt x="841" y="253"/>
                  <a:pt x="819" y="245"/>
                </a:cubicBezTo>
                <a:cubicBezTo>
                  <a:pt x="799" y="236"/>
                  <a:pt x="799" y="236"/>
                  <a:pt x="799" y="236"/>
                </a:cubicBezTo>
                <a:cubicBezTo>
                  <a:pt x="799" y="218"/>
                  <a:pt x="799" y="218"/>
                  <a:pt x="799" y="218"/>
                </a:cubicBezTo>
                <a:cubicBezTo>
                  <a:pt x="918" y="173"/>
                  <a:pt x="918" y="173"/>
                  <a:pt x="918" y="173"/>
                </a:cubicBezTo>
                <a:cubicBezTo>
                  <a:pt x="934" y="173"/>
                  <a:pt x="934" y="173"/>
                  <a:pt x="934" y="173"/>
                </a:cubicBezTo>
                <a:cubicBezTo>
                  <a:pt x="934" y="255"/>
                  <a:pt x="934" y="255"/>
                  <a:pt x="934" y="255"/>
                </a:cubicBezTo>
                <a:cubicBezTo>
                  <a:pt x="935" y="255"/>
                  <a:pt x="935" y="255"/>
                  <a:pt x="935" y="255"/>
                </a:cubicBezTo>
                <a:cubicBezTo>
                  <a:pt x="962" y="202"/>
                  <a:pt x="974" y="181"/>
                  <a:pt x="998" y="181"/>
                </a:cubicBezTo>
                <a:cubicBezTo>
                  <a:pt x="1003" y="181"/>
                  <a:pt x="1009" y="182"/>
                  <a:pt x="1013" y="184"/>
                </a:cubicBezTo>
                <a:cubicBezTo>
                  <a:pt x="1070" y="205"/>
                  <a:pt x="1070" y="205"/>
                  <a:pt x="1070" y="205"/>
                </a:cubicBezTo>
                <a:cubicBezTo>
                  <a:pt x="1061" y="235"/>
                  <a:pt x="1050" y="261"/>
                  <a:pt x="1035" y="281"/>
                </a:cubicBezTo>
                <a:cubicBezTo>
                  <a:pt x="1013" y="273"/>
                  <a:pt x="986" y="263"/>
                  <a:pt x="976" y="263"/>
                </a:cubicBezTo>
                <a:cubicBezTo>
                  <a:pt x="962" y="263"/>
                  <a:pt x="950" y="274"/>
                  <a:pt x="934" y="296"/>
                </a:cubicBezTo>
                <a:cubicBezTo>
                  <a:pt x="934" y="414"/>
                  <a:pt x="934" y="414"/>
                  <a:pt x="934" y="414"/>
                </a:cubicBezTo>
                <a:cubicBezTo>
                  <a:pt x="934" y="449"/>
                  <a:pt x="945" y="462"/>
                  <a:pt x="982" y="462"/>
                </a:cubicBezTo>
                <a:cubicBezTo>
                  <a:pt x="1001" y="462"/>
                  <a:pt x="1001" y="462"/>
                  <a:pt x="1001" y="462"/>
                </a:cubicBezTo>
                <a:lnTo>
                  <a:pt x="1001" y="485"/>
                </a:lnTo>
                <a:close/>
                <a:moveTo>
                  <a:pt x="1386" y="401"/>
                </a:moveTo>
                <a:cubicBezTo>
                  <a:pt x="1345" y="458"/>
                  <a:pt x="1286" y="493"/>
                  <a:pt x="1230" y="493"/>
                </a:cubicBezTo>
                <a:cubicBezTo>
                  <a:pt x="1151" y="493"/>
                  <a:pt x="1098" y="432"/>
                  <a:pt x="1098" y="345"/>
                </a:cubicBezTo>
                <a:cubicBezTo>
                  <a:pt x="1098" y="249"/>
                  <a:pt x="1162" y="181"/>
                  <a:pt x="1253" y="181"/>
                </a:cubicBezTo>
                <a:cubicBezTo>
                  <a:pt x="1292" y="181"/>
                  <a:pt x="1322" y="194"/>
                  <a:pt x="1344" y="216"/>
                </a:cubicBezTo>
                <a:cubicBezTo>
                  <a:pt x="1387" y="259"/>
                  <a:pt x="1367" y="300"/>
                  <a:pt x="1392" y="313"/>
                </a:cubicBezTo>
                <a:cubicBezTo>
                  <a:pt x="1392" y="334"/>
                  <a:pt x="1392" y="334"/>
                  <a:pt x="1392" y="334"/>
                </a:cubicBezTo>
                <a:cubicBezTo>
                  <a:pt x="1191" y="334"/>
                  <a:pt x="1191" y="334"/>
                  <a:pt x="1191" y="334"/>
                </a:cubicBezTo>
                <a:cubicBezTo>
                  <a:pt x="1197" y="394"/>
                  <a:pt x="1238" y="440"/>
                  <a:pt x="1281" y="440"/>
                </a:cubicBezTo>
                <a:cubicBezTo>
                  <a:pt x="1307" y="440"/>
                  <a:pt x="1334" y="425"/>
                  <a:pt x="1369" y="387"/>
                </a:cubicBezTo>
                <a:lnTo>
                  <a:pt x="1386" y="401"/>
                </a:lnTo>
                <a:close/>
                <a:moveTo>
                  <a:pt x="1292" y="306"/>
                </a:moveTo>
                <a:cubicBezTo>
                  <a:pt x="1292" y="250"/>
                  <a:pt x="1272" y="216"/>
                  <a:pt x="1241" y="216"/>
                </a:cubicBezTo>
                <a:cubicBezTo>
                  <a:pt x="1211" y="216"/>
                  <a:pt x="1184" y="254"/>
                  <a:pt x="1189" y="306"/>
                </a:cubicBezTo>
                <a:lnTo>
                  <a:pt x="1292" y="306"/>
                </a:lnTo>
                <a:close/>
                <a:moveTo>
                  <a:pt x="1736" y="416"/>
                </a:moveTo>
                <a:cubicBezTo>
                  <a:pt x="1703" y="467"/>
                  <a:pt x="1652" y="493"/>
                  <a:pt x="1588" y="493"/>
                </a:cubicBezTo>
                <a:cubicBezTo>
                  <a:pt x="1500" y="493"/>
                  <a:pt x="1436" y="433"/>
                  <a:pt x="1436" y="350"/>
                </a:cubicBezTo>
                <a:cubicBezTo>
                  <a:pt x="1436" y="255"/>
                  <a:pt x="1518" y="181"/>
                  <a:pt x="1624" y="181"/>
                </a:cubicBezTo>
                <a:cubicBezTo>
                  <a:pt x="1686" y="181"/>
                  <a:pt x="1733" y="207"/>
                  <a:pt x="1733" y="243"/>
                </a:cubicBezTo>
                <a:cubicBezTo>
                  <a:pt x="1733" y="265"/>
                  <a:pt x="1719" y="279"/>
                  <a:pt x="1696" y="279"/>
                </a:cubicBezTo>
                <a:cubicBezTo>
                  <a:pt x="1646" y="279"/>
                  <a:pt x="1635" y="215"/>
                  <a:pt x="1593" y="215"/>
                </a:cubicBezTo>
                <a:cubicBezTo>
                  <a:pt x="1556" y="215"/>
                  <a:pt x="1532" y="259"/>
                  <a:pt x="1532" y="324"/>
                </a:cubicBezTo>
                <a:cubicBezTo>
                  <a:pt x="1532" y="403"/>
                  <a:pt x="1569" y="456"/>
                  <a:pt x="1622" y="456"/>
                </a:cubicBezTo>
                <a:cubicBezTo>
                  <a:pt x="1655" y="456"/>
                  <a:pt x="1686" y="439"/>
                  <a:pt x="1715" y="404"/>
                </a:cubicBezTo>
                <a:lnTo>
                  <a:pt x="1736" y="416"/>
                </a:lnTo>
                <a:close/>
                <a:moveTo>
                  <a:pt x="1894" y="412"/>
                </a:moveTo>
                <a:cubicBezTo>
                  <a:pt x="1894" y="458"/>
                  <a:pt x="1906" y="462"/>
                  <a:pt x="1932" y="462"/>
                </a:cubicBezTo>
                <a:cubicBezTo>
                  <a:pt x="1939" y="462"/>
                  <a:pt x="1939" y="462"/>
                  <a:pt x="1939" y="462"/>
                </a:cubicBezTo>
                <a:cubicBezTo>
                  <a:pt x="1939" y="485"/>
                  <a:pt x="1939" y="485"/>
                  <a:pt x="1939" y="485"/>
                </a:cubicBezTo>
                <a:cubicBezTo>
                  <a:pt x="1755" y="485"/>
                  <a:pt x="1755" y="485"/>
                  <a:pt x="1755" y="485"/>
                </a:cubicBezTo>
                <a:cubicBezTo>
                  <a:pt x="1755" y="462"/>
                  <a:pt x="1755" y="462"/>
                  <a:pt x="1755" y="462"/>
                </a:cubicBezTo>
                <a:cubicBezTo>
                  <a:pt x="1765" y="462"/>
                  <a:pt x="1765" y="462"/>
                  <a:pt x="1765" y="462"/>
                </a:cubicBezTo>
                <a:cubicBezTo>
                  <a:pt x="1802" y="462"/>
                  <a:pt x="1805" y="448"/>
                  <a:pt x="1805" y="409"/>
                </a:cubicBezTo>
                <a:cubicBezTo>
                  <a:pt x="1805" y="92"/>
                  <a:pt x="1805" y="92"/>
                  <a:pt x="1805" y="92"/>
                </a:cubicBezTo>
                <a:cubicBezTo>
                  <a:pt x="1805" y="71"/>
                  <a:pt x="1802" y="66"/>
                  <a:pt x="1782" y="59"/>
                </a:cubicBezTo>
                <a:cubicBezTo>
                  <a:pt x="1761" y="52"/>
                  <a:pt x="1761" y="52"/>
                  <a:pt x="1761" y="52"/>
                </a:cubicBezTo>
                <a:cubicBezTo>
                  <a:pt x="1761" y="35"/>
                  <a:pt x="1761" y="35"/>
                  <a:pt x="1761" y="35"/>
                </a:cubicBezTo>
                <a:cubicBezTo>
                  <a:pt x="1876" y="0"/>
                  <a:pt x="1876" y="0"/>
                  <a:pt x="1876" y="0"/>
                </a:cubicBezTo>
                <a:cubicBezTo>
                  <a:pt x="1894" y="0"/>
                  <a:pt x="1894" y="0"/>
                  <a:pt x="1894" y="0"/>
                </a:cubicBezTo>
                <a:cubicBezTo>
                  <a:pt x="1894" y="236"/>
                  <a:pt x="1894" y="236"/>
                  <a:pt x="1894" y="236"/>
                </a:cubicBezTo>
                <a:cubicBezTo>
                  <a:pt x="1934" y="208"/>
                  <a:pt x="1987" y="181"/>
                  <a:pt x="2024" y="181"/>
                </a:cubicBezTo>
                <a:cubicBezTo>
                  <a:pt x="2078" y="181"/>
                  <a:pt x="2104" y="224"/>
                  <a:pt x="2104" y="310"/>
                </a:cubicBezTo>
                <a:cubicBezTo>
                  <a:pt x="2104" y="406"/>
                  <a:pt x="2104" y="406"/>
                  <a:pt x="2104" y="406"/>
                </a:cubicBezTo>
                <a:cubicBezTo>
                  <a:pt x="2104" y="449"/>
                  <a:pt x="2109" y="462"/>
                  <a:pt x="2136" y="462"/>
                </a:cubicBezTo>
                <a:cubicBezTo>
                  <a:pt x="2143" y="462"/>
                  <a:pt x="2143" y="462"/>
                  <a:pt x="2143" y="462"/>
                </a:cubicBezTo>
                <a:cubicBezTo>
                  <a:pt x="2143" y="485"/>
                  <a:pt x="2143" y="485"/>
                  <a:pt x="2143" y="485"/>
                </a:cubicBezTo>
                <a:cubicBezTo>
                  <a:pt x="1972" y="485"/>
                  <a:pt x="1972" y="485"/>
                  <a:pt x="1972" y="485"/>
                </a:cubicBezTo>
                <a:cubicBezTo>
                  <a:pt x="1972" y="462"/>
                  <a:pt x="1972" y="462"/>
                  <a:pt x="1972" y="462"/>
                </a:cubicBezTo>
                <a:cubicBezTo>
                  <a:pt x="1978" y="462"/>
                  <a:pt x="1978" y="462"/>
                  <a:pt x="1978" y="462"/>
                </a:cubicBezTo>
                <a:cubicBezTo>
                  <a:pt x="2008" y="462"/>
                  <a:pt x="2015" y="451"/>
                  <a:pt x="2015" y="409"/>
                </a:cubicBezTo>
                <a:cubicBezTo>
                  <a:pt x="2015" y="300"/>
                  <a:pt x="2015" y="300"/>
                  <a:pt x="2015" y="300"/>
                </a:cubicBezTo>
                <a:cubicBezTo>
                  <a:pt x="2015" y="261"/>
                  <a:pt x="1997" y="236"/>
                  <a:pt x="1968" y="236"/>
                </a:cubicBezTo>
                <a:cubicBezTo>
                  <a:pt x="1948" y="236"/>
                  <a:pt x="1919" y="247"/>
                  <a:pt x="1894" y="263"/>
                </a:cubicBezTo>
                <a:lnTo>
                  <a:pt x="1894" y="412"/>
                </a:lnTo>
                <a:close/>
                <a:moveTo>
                  <a:pt x="2302" y="405"/>
                </a:moveTo>
                <a:cubicBezTo>
                  <a:pt x="2302" y="432"/>
                  <a:pt x="2314" y="443"/>
                  <a:pt x="2335" y="443"/>
                </a:cubicBezTo>
                <a:cubicBezTo>
                  <a:pt x="2353" y="443"/>
                  <a:pt x="2369" y="432"/>
                  <a:pt x="2390" y="407"/>
                </a:cubicBezTo>
                <a:cubicBezTo>
                  <a:pt x="2400" y="427"/>
                  <a:pt x="2400" y="427"/>
                  <a:pt x="2400" y="427"/>
                </a:cubicBezTo>
                <a:cubicBezTo>
                  <a:pt x="2379" y="467"/>
                  <a:pt x="2335" y="493"/>
                  <a:pt x="2295" y="493"/>
                </a:cubicBezTo>
                <a:cubicBezTo>
                  <a:pt x="2246" y="493"/>
                  <a:pt x="2213" y="466"/>
                  <a:pt x="2213" y="403"/>
                </a:cubicBezTo>
                <a:cubicBezTo>
                  <a:pt x="2213" y="229"/>
                  <a:pt x="2213" y="229"/>
                  <a:pt x="2213" y="229"/>
                </a:cubicBezTo>
                <a:cubicBezTo>
                  <a:pt x="2175" y="229"/>
                  <a:pt x="2175" y="229"/>
                  <a:pt x="2175" y="229"/>
                </a:cubicBezTo>
                <a:cubicBezTo>
                  <a:pt x="2175" y="210"/>
                  <a:pt x="2175" y="210"/>
                  <a:pt x="2175" y="210"/>
                </a:cubicBezTo>
                <a:cubicBezTo>
                  <a:pt x="2218" y="192"/>
                  <a:pt x="2268" y="139"/>
                  <a:pt x="2281" y="99"/>
                </a:cubicBezTo>
                <a:cubicBezTo>
                  <a:pt x="2302" y="99"/>
                  <a:pt x="2302" y="99"/>
                  <a:pt x="2302" y="99"/>
                </a:cubicBezTo>
                <a:cubicBezTo>
                  <a:pt x="2302" y="189"/>
                  <a:pt x="2302" y="189"/>
                  <a:pt x="2302" y="189"/>
                </a:cubicBezTo>
                <a:cubicBezTo>
                  <a:pt x="2397" y="189"/>
                  <a:pt x="2397" y="189"/>
                  <a:pt x="2397" y="189"/>
                </a:cubicBezTo>
                <a:cubicBezTo>
                  <a:pt x="2386" y="229"/>
                  <a:pt x="2386" y="229"/>
                  <a:pt x="2386" y="229"/>
                </a:cubicBezTo>
                <a:cubicBezTo>
                  <a:pt x="2302" y="229"/>
                  <a:pt x="2302" y="229"/>
                  <a:pt x="2302" y="229"/>
                </a:cubicBezTo>
                <a:lnTo>
                  <a:pt x="2302" y="4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2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518400"/>
            <a:ext cx="4248000" cy="828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[Name of faculty (bold),</a:t>
            </a:r>
            <a:br>
              <a:rPr lang="en-US" dirty="0"/>
            </a:br>
            <a:r>
              <a:rPr lang="en-US" dirty="0"/>
              <a:t>department or division (normal)</a:t>
            </a:r>
            <a:br>
              <a:rPr lang="en-US" dirty="0"/>
            </a:br>
            <a:r>
              <a:rPr lang="en-US" dirty="0"/>
              <a:t>total max. 4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[Title]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spcBef>
                <a:spcPts val="2100"/>
              </a:spcBef>
              <a:defRPr/>
            </a:lvl3pPr>
            <a:lvl4pPr>
              <a:lnSpc>
                <a:spcPct val="110000"/>
              </a:lnSpc>
              <a:spcBef>
                <a:spcPts val="2100"/>
              </a:spcBef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GB" dirty="0"/>
              <a:t>[Type text or click on icon to insert an object]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162000"/>
            <a:ext cx="4248000" cy="396000"/>
          </a:xfrm>
        </p:spPr>
        <p:txBody>
          <a:bodyPr/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 max. 2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188000" y="1620000"/>
            <a:ext cx="7308000" cy="3672000"/>
          </a:xfrm>
        </p:spPr>
        <p:txBody>
          <a:bodyPr/>
          <a:lstStyle>
            <a:lvl1pPr marL="270000" indent="-270000">
              <a:lnSpc>
                <a:spcPct val="110000"/>
              </a:lnSpc>
              <a:buFont typeface="Verdana" pitchFamily="34" charset="0"/>
              <a:buChar char="•"/>
              <a:defRPr/>
            </a:lvl1pPr>
            <a:lvl2pPr marL="270000" indent="-270000">
              <a:lnSpc>
                <a:spcPct val="110000"/>
              </a:lnSpc>
              <a:spcBef>
                <a:spcPts val="2100"/>
              </a:spcBef>
              <a:buFont typeface="Verdana" pitchFamily="34" charset="0"/>
              <a:buChar char="•"/>
              <a:defRPr/>
            </a:lvl2pPr>
            <a:lvl3pPr marL="540000">
              <a:lnSpc>
                <a:spcPct val="110000"/>
              </a:lnSpc>
              <a:defRPr/>
            </a:lvl3pPr>
            <a:lvl4pPr marL="810000">
              <a:lnSpc>
                <a:spcPct val="110000"/>
              </a:lnSpc>
              <a:defRPr/>
            </a:lvl4pPr>
            <a:lvl5pPr marL="1080000">
              <a:lnSpc>
                <a:spcPct val="110000"/>
              </a:lnSpc>
              <a:defRPr/>
            </a:lvl5pPr>
          </a:lstStyle>
          <a:p>
            <a:pPr lvl="0"/>
            <a:r>
              <a:rPr lang="en-GB" dirty="0"/>
              <a:t>[Type text or click on icon to insert an object]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162000"/>
            <a:ext cx="4248000" cy="396000"/>
          </a:xfrm>
        </p:spPr>
        <p:txBody>
          <a:bodyPr/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 max. 2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,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188000" y="1634400"/>
            <a:ext cx="3492000" cy="3672000"/>
          </a:xfrm>
        </p:spPr>
        <p:txBody>
          <a:bodyPr/>
          <a:lstStyle/>
          <a:p>
            <a:pPr lvl="0"/>
            <a:r>
              <a:rPr lang="en-GB" dirty="0"/>
              <a:t>[Type text or click on icon to insert an object]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r>
              <a:rPr lang="en-GB" dirty="0"/>
              <a:t>[Click on icon to insert picture]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en-GB" dirty="0"/>
              <a:t>[Caption]</a:t>
            </a:r>
          </a:p>
        </p:txBody>
      </p:sp>
      <p:sp>
        <p:nvSpPr>
          <p:cNvPr id="8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162000"/>
            <a:ext cx="4248000" cy="396000"/>
          </a:xfrm>
        </p:spPr>
        <p:txBody>
          <a:bodyPr/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 max. 2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r>
              <a:rPr lang="en-GB" dirty="0"/>
              <a:t>[Click on icon to insert picture]</a:t>
            </a:r>
          </a:p>
        </p:txBody>
      </p:sp>
      <p:sp>
        <p:nvSpPr>
          <p:cNvPr id="7" name="Tijdelijke aanduiding voor afbeelding 8"/>
          <p:cNvSpPr>
            <a:spLocks noGrp="1"/>
          </p:cNvSpPr>
          <p:nvPr>
            <p:ph type="pic" sz="quarter" idx="14" hasCustomPrompt="1"/>
          </p:nvPr>
        </p:nvSpPr>
        <p:spPr>
          <a:xfrm>
            <a:off x="1188000" y="1705934"/>
            <a:ext cx="3492000" cy="2520000"/>
          </a:xfrm>
        </p:spPr>
        <p:txBody>
          <a:bodyPr/>
          <a:lstStyle/>
          <a:p>
            <a:r>
              <a:rPr lang="en-GB" dirty="0"/>
              <a:t>[Click on icon to insert picture]</a:t>
            </a:r>
          </a:p>
        </p:txBody>
      </p:sp>
      <p:sp>
        <p:nvSpPr>
          <p:cNvPr id="8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en-GB" dirty="0"/>
              <a:t>[Caption]</a:t>
            </a:r>
          </a:p>
        </p:txBody>
      </p:sp>
      <p:sp>
        <p:nvSpPr>
          <p:cNvPr id="10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8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en-GB" dirty="0"/>
              <a:t>[Caption]</a:t>
            </a:r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4244400" y="162000"/>
            <a:ext cx="4248000" cy="396000"/>
          </a:xfrm>
        </p:spPr>
        <p:txBody>
          <a:bodyPr/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 max. 2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07396"/>
            <a:ext cx="9151200" cy="6156000"/>
          </a:xfrm>
        </p:spPr>
        <p:txBody>
          <a:bodyPr/>
          <a:lstStyle/>
          <a:p>
            <a:r>
              <a:rPr lang="en-GB" dirty="0"/>
              <a:t>[Click on icon to insert picture]</a:t>
            </a:r>
          </a:p>
        </p:txBody>
      </p:sp>
      <p:sp>
        <p:nvSpPr>
          <p:cNvPr id="3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4244400" y="162000"/>
            <a:ext cx="4248000" cy="396000"/>
          </a:xfrm>
        </p:spPr>
        <p:txBody>
          <a:bodyPr/>
          <a:lstStyle>
            <a:lvl1pPr algn="r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Department max. 2 lines]</a:t>
            </a:r>
          </a:p>
          <a:p>
            <a:pPr lvl="0"/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Content Placeholder 4" descr="UU_volg alleen achtergrond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" name="Group 178"/>
          <p:cNvGrpSpPr>
            <a:grpSpLocks noChangeAspect="1"/>
          </p:cNvGrpSpPr>
          <p:nvPr/>
        </p:nvGrpSpPr>
        <p:grpSpPr bwMode="auto">
          <a:xfrm>
            <a:off x="196850" y="196850"/>
            <a:ext cx="1282700" cy="323850"/>
            <a:chOff x="124" y="124"/>
            <a:chExt cx="808" cy="204"/>
          </a:xfrm>
        </p:grpSpPr>
        <p:sp>
          <p:nvSpPr>
            <p:cNvPr id="73" name="Freeform 179"/>
            <p:cNvSpPr>
              <a:spLocks noEditPoints="1"/>
            </p:cNvSpPr>
            <p:nvPr userDrawn="1"/>
          </p:nvSpPr>
          <p:spPr bwMode="auto">
            <a:xfrm>
              <a:off x="355" y="198"/>
              <a:ext cx="577" cy="64"/>
            </a:xfrm>
            <a:custGeom>
              <a:avLst/>
              <a:gdLst>
                <a:gd name="T0" fmla="*/ 2132 w 4106"/>
                <a:gd name="T1" fmla="*/ 210 h 455"/>
                <a:gd name="T2" fmla="*/ 1796 w 4106"/>
                <a:gd name="T3" fmla="*/ 22 h 455"/>
                <a:gd name="T4" fmla="*/ 2002 w 4106"/>
                <a:gd name="T5" fmla="*/ 310 h 455"/>
                <a:gd name="T6" fmla="*/ 2436 w 4106"/>
                <a:gd name="T7" fmla="*/ 291 h 455"/>
                <a:gd name="T8" fmla="*/ 2374 w 4106"/>
                <a:gd name="T9" fmla="*/ 219 h 455"/>
                <a:gd name="T10" fmla="*/ 2323 w 4106"/>
                <a:gd name="T11" fmla="*/ 337 h 455"/>
                <a:gd name="T12" fmla="*/ 2203 w 4106"/>
                <a:gd name="T13" fmla="*/ 163 h 455"/>
                <a:gd name="T14" fmla="*/ 2382 w 4106"/>
                <a:gd name="T15" fmla="*/ 124 h 455"/>
                <a:gd name="T16" fmla="*/ 2488 w 4106"/>
                <a:gd name="T17" fmla="*/ 321 h 455"/>
                <a:gd name="T18" fmla="*/ 2569 w 4106"/>
                <a:gd name="T19" fmla="*/ 119 h 455"/>
                <a:gd name="T20" fmla="*/ 2546 w 4106"/>
                <a:gd name="T21" fmla="*/ 73 h 455"/>
                <a:gd name="T22" fmla="*/ 2744 w 4106"/>
                <a:gd name="T23" fmla="*/ 146 h 455"/>
                <a:gd name="T24" fmla="*/ 2774 w 4106"/>
                <a:gd name="T25" fmla="*/ 130 h 455"/>
                <a:gd name="T26" fmla="*/ 2654 w 4106"/>
                <a:gd name="T27" fmla="*/ 178 h 455"/>
                <a:gd name="T28" fmla="*/ 2987 w 4106"/>
                <a:gd name="T29" fmla="*/ 124 h 455"/>
                <a:gd name="T30" fmla="*/ 3068 w 4106"/>
                <a:gd name="T31" fmla="*/ 268 h 455"/>
                <a:gd name="T32" fmla="*/ 3252 w 4106"/>
                <a:gd name="T33" fmla="*/ 337 h 455"/>
                <a:gd name="T34" fmla="*/ 3125 w 4106"/>
                <a:gd name="T35" fmla="*/ 169 h 455"/>
                <a:gd name="T36" fmla="*/ 3206 w 4106"/>
                <a:gd name="T37" fmla="*/ 176 h 455"/>
                <a:gd name="T38" fmla="*/ 3205 w 4106"/>
                <a:gd name="T39" fmla="*/ 205 h 455"/>
                <a:gd name="T40" fmla="*/ 3348 w 4106"/>
                <a:gd name="T41" fmla="*/ 277 h 455"/>
                <a:gd name="T42" fmla="*/ 3469 w 4106"/>
                <a:gd name="T43" fmla="*/ 189 h 455"/>
                <a:gd name="T44" fmla="*/ 3362 w 4106"/>
                <a:gd name="T45" fmla="*/ 335 h 455"/>
                <a:gd name="T46" fmla="*/ 3508 w 4106"/>
                <a:gd name="T47" fmla="*/ 321 h 455"/>
                <a:gd name="T48" fmla="*/ 3508 w 4106"/>
                <a:gd name="T49" fmla="*/ 148 h 455"/>
                <a:gd name="T50" fmla="*/ 3611 w 4106"/>
                <a:gd name="T51" fmla="*/ 38 h 455"/>
                <a:gd name="T52" fmla="*/ 3773 w 4106"/>
                <a:gd name="T53" fmla="*/ 307 h 455"/>
                <a:gd name="T54" fmla="*/ 3661 w 4106"/>
                <a:gd name="T55" fmla="*/ 158 h 455"/>
                <a:gd name="T56" fmla="*/ 3808 w 4106"/>
                <a:gd name="T57" fmla="*/ 158 h 455"/>
                <a:gd name="T58" fmla="*/ 3978 w 4106"/>
                <a:gd name="T59" fmla="*/ 130 h 455"/>
                <a:gd name="T60" fmla="*/ 4012 w 4106"/>
                <a:gd name="T61" fmla="*/ 130 h 455"/>
                <a:gd name="T62" fmla="*/ 3871 w 4106"/>
                <a:gd name="T63" fmla="*/ 426 h 455"/>
                <a:gd name="T64" fmla="*/ 382 w 4106"/>
                <a:gd name="T65" fmla="*/ 23 h 455"/>
                <a:gd name="T66" fmla="*/ 44 w 4106"/>
                <a:gd name="T67" fmla="*/ 226 h 455"/>
                <a:gd name="T68" fmla="*/ 157 w 4106"/>
                <a:gd name="T69" fmla="*/ 43 h 455"/>
                <a:gd name="T70" fmla="*/ 302 w 4106"/>
                <a:gd name="T71" fmla="*/ 95 h 455"/>
                <a:gd name="T72" fmla="*/ 523 w 4106"/>
                <a:gd name="T73" fmla="*/ 281 h 455"/>
                <a:gd name="T74" fmla="*/ 374 w 4106"/>
                <a:gd name="T75" fmla="*/ 145 h 455"/>
                <a:gd name="T76" fmla="*/ 462 w 4106"/>
                <a:gd name="T77" fmla="*/ 158 h 455"/>
                <a:gd name="T78" fmla="*/ 585 w 4106"/>
                <a:gd name="T79" fmla="*/ 284 h 455"/>
                <a:gd name="T80" fmla="*/ 646 w 4106"/>
                <a:gd name="T81" fmla="*/ 120 h 455"/>
                <a:gd name="T82" fmla="*/ 716 w 4106"/>
                <a:gd name="T83" fmla="*/ 194 h 455"/>
                <a:gd name="T84" fmla="*/ 693 w 4106"/>
                <a:gd name="T85" fmla="*/ 335 h 455"/>
                <a:gd name="T86" fmla="*/ 963 w 4106"/>
                <a:gd name="T87" fmla="*/ 216 h 455"/>
                <a:gd name="T88" fmla="*/ 894 w 4106"/>
                <a:gd name="T89" fmla="*/ 211 h 455"/>
                <a:gd name="T90" fmla="*/ 993 w 4106"/>
                <a:gd name="T91" fmla="*/ 242 h 455"/>
                <a:gd name="T92" fmla="*/ 1122 w 4106"/>
                <a:gd name="T93" fmla="*/ 315 h 455"/>
                <a:gd name="T94" fmla="*/ 1341 w 4106"/>
                <a:gd name="T95" fmla="*/ 335 h 455"/>
                <a:gd name="T96" fmla="*/ 1233 w 4106"/>
                <a:gd name="T97" fmla="*/ 41 h 455"/>
                <a:gd name="T98" fmla="*/ 1400 w 4106"/>
                <a:gd name="T99" fmla="*/ 125 h 455"/>
                <a:gd name="T100" fmla="*/ 1364 w 4106"/>
                <a:gd name="T101" fmla="*/ 335 h 455"/>
                <a:gd name="T102" fmla="*/ 1310 w 4106"/>
                <a:gd name="T103" fmla="*/ 182 h 455"/>
                <a:gd name="T104" fmla="*/ 1587 w 4106"/>
                <a:gd name="T105" fmla="*/ 341 h 455"/>
                <a:gd name="T106" fmla="*/ 1592 w 4106"/>
                <a:gd name="T107" fmla="*/ 68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06" h="455">
                  <a:moveTo>
                    <a:pt x="2051" y="22"/>
                  </a:moveTo>
                  <a:cubicBezTo>
                    <a:pt x="2182" y="22"/>
                    <a:pt x="2182" y="22"/>
                    <a:pt x="2182" y="22"/>
                  </a:cubicBezTo>
                  <a:cubicBezTo>
                    <a:pt x="2182" y="41"/>
                    <a:pt x="2182" y="41"/>
                    <a:pt x="2182" y="41"/>
                  </a:cubicBezTo>
                  <a:cubicBezTo>
                    <a:pt x="2179" y="41"/>
                    <a:pt x="2179" y="41"/>
                    <a:pt x="2179" y="41"/>
                  </a:cubicBezTo>
                  <a:cubicBezTo>
                    <a:pt x="2138" y="41"/>
                    <a:pt x="2132" y="59"/>
                    <a:pt x="2132" y="83"/>
                  </a:cubicBezTo>
                  <a:cubicBezTo>
                    <a:pt x="2132" y="210"/>
                    <a:pt x="2132" y="210"/>
                    <a:pt x="2132" y="210"/>
                  </a:cubicBezTo>
                  <a:cubicBezTo>
                    <a:pt x="2132" y="323"/>
                    <a:pt x="2050" y="344"/>
                    <a:pt x="1990" y="344"/>
                  </a:cubicBezTo>
                  <a:cubicBezTo>
                    <a:pt x="1898" y="344"/>
                    <a:pt x="1840" y="304"/>
                    <a:pt x="1840" y="227"/>
                  </a:cubicBezTo>
                  <a:cubicBezTo>
                    <a:pt x="1840" y="76"/>
                    <a:pt x="1840" y="76"/>
                    <a:pt x="1840" y="76"/>
                  </a:cubicBezTo>
                  <a:cubicBezTo>
                    <a:pt x="1840" y="50"/>
                    <a:pt x="1833" y="41"/>
                    <a:pt x="1805" y="41"/>
                  </a:cubicBezTo>
                  <a:cubicBezTo>
                    <a:pt x="1796" y="41"/>
                    <a:pt x="1796" y="41"/>
                    <a:pt x="1796" y="41"/>
                  </a:cubicBezTo>
                  <a:cubicBezTo>
                    <a:pt x="1796" y="22"/>
                    <a:pt x="1796" y="22"/>
                    <a:pt x="1796" y="22"/>
                  </a:cubicBezTo>
                  <a:cubicBezTo>
                    <a:pt x="1955" y="22"/>
                    <a:pt x="1955" y="22"/>
                    <a:pt x="1955" y="22"/>
                  </a:cubicBezTo>
                  <a:cubicBezTo>
                    <a:pt x="1955" y="41"/>
                    <a:pt x="1955" y="41"/>
                    <a:pt x="1955" y="41"/>
                  </a:cubicBezTo>
                  <a:cubicBezTo>
                    <a:pt x="1946" y="41"/>
                    <a:pt x="1946" y="41"/>
                    <a:pt x="1946" y="41"/>
                  </a:cubicBezTo>
                  <a:cubicBezTo>
                    <a:pt x="1925" y="41"/>
                    <a:pt x="1910" y="51"/>
                    <a:pt x="1910" y="76"/>
                  </a:cubicBezTo>
                  <a:cubicBezTo>
                    <a:pt x="1910" y="227"/>
                    <a:pt x="1910" y="227"/>
                    <a:pt x="1910" y="227"/>
                  </a:cubicBezTo>
                  <a:cubicBezTo>
                    <a:pt x="1910" y="289"/>
                    <a:pt x="1956" y="310"/>
                    <a:pt x="2002" y="310"/>
                  </a:cubicBezTo>
                  <a:cubicBezTo>
                    <a:pt x="2069" y="310"/>
                    <a:pt x="2102" y="272"/>
                    <a:pt x="2102" y="217"/>
                  </a:cubicBezTo>
                  <a:cubicBezTo>
                    <a:pt x="2102" y="94"/>
                    <a:pt x="2102" y="94"/>
                    <a:pt x="2102" y="94"/>
                  </a:cubicBezTo>
                  <a:cubicBezTo>
                    <a:pt x="2102" y="58"/>
                    <a:pt x="2091" y="41"/>
                    <a:pt x="2060" y="41"/>
                  </a:cubicBezTo>
                  <a:cubicBezTo>
                    <a:pt x="2051" y="41"/>
                    <a:pt x="2051" y="41"/>
                    <a:pt x="2051" y="41"/>
                  </a:cubicBezTo>
                  <a:lnTo>
                    <a:pt x="2051" y="22"/>
                  </a:lnTo>
                  <a:close/>
                  <a:moveTo>
                    <a:pt x="2436" y="291"/>
                  </a:moveTo>
                  <a:cubicBezTo>
                    <a:pt x="2436" y="316"/>
                    <a:pt x="2445" y="321"/>
                    <a:pt x="2464" y="321"/>
                  </a:cubicBezTo>
                  <a:cubicBezTo>
                    <a:pt x="2464" y="337"/>
                    <a:pt x="2464" y="337"/>
                    <a:pt x="2464" y="337"/>
                  </a:cubicBezTo>
                  <a:cubicBezTo>
                    <a:pt x="2345" y="337"/>
                    <a:pt x="2345" y="337"/>
                    <a:pt x="2345" y="337"/>
                  </a:cubicBezTo>
                  <a:cubicBezTo>
                    <a:pt x="2345" y="321"/>
                    <a:pt x="2345" y="321"/>
                    <a:pt x="2345" y="321"/>
                  </a:cubicBezTo>
                  <a:cubicBezTo>
                    <a:pt x="2366" y="319"/>
                    <a:pt x="2374" y="305"/>
                    <a:pt x="2374" y="263"/>
                  </a:cubicBezTo>
                  <a:cubicBezTo>
                    <a:pt x="2374" y="219"/>
                    <a:pt x="2374" y="219"/>
                    <a:pt x="2374" y="219"/>
                  </a:cubicBezTo>
                  <a:cubicBezTo>
                    <a:pt x="2374" y="179"/>
                    <a:pt x="2363" y="163"/>
                    <a:pt x="2342" y="163"/>
                  </a:cubicBezTo>
                  <a:cubicBezTo>
                    <a:pt x="2327" y="163"/>
                    <a:pt x="2310" y="171"/>
                    <a:pt x="2289" y="185"/>
                  </a:cubicBezTo>
                  <a:cubicBezTo>
                    <a:pt x="2289" y="288"/>
                    <a:pt x="2289" y="288"/>
                    <a:pt x="2289" y="288"/>
                  </a:cubicBezTo>
                  <a:cubicBezTo>
                    <a:pt x="2289" y="311"/>
                    <a:pt x="2298" y="321"/>
                    <a:pt x="2319" y="321"/>
                  </a:cubicBezTo>
                  <a:cubicBezTo>
                    <a:pt x="2323" y="321"/>
                    <a:pt x="2323" y="321"/>
                    <a:pt x="2323" y="321"/>
                  </a:cubicBezTo>
                  <a:cubicBezTo>
                    <a:pt x="2323" y="337"/>
                    <a:pt x="2323" y="337"/>
                    <a:pt x="2323" y="337"/>
                  </a:cubicBezTo>
                  <a:cubicBezTo>
                    <a:pt x="2195" y="337"/>
                    <a:pt x="2195" y="337"/>
                    <a:pt x="2195" y="337"/>
                  </a:cubicBezTo>
                  <a:cubicBezTo>
                    <a:pt x="2195" y="321"/>
                    <a:pt x="2195" y="321"/>
                    <a:pt x="2195" y="321"/>
                  </a:cubicBezTo>
                  <a:cubicBezTo>
                    <a:pt x="2198" y="321"/>
                    <a:pt x="2198" y="321"/>
                    <a:pt x="2198" y="321"/>
                  </a:cubicBezTo>
                  <a:cubicBezTo>
                    <a:pt x="2219" y="321"/>
                    <a:pt x="2227" y="311"/>
                    <a:pt x="2227" y="285"/>
                  </a:cubicBezTo>
                  <a:cubicBezTo>
                    <a:pt x="2227" y="186"/>
                    <a:pt x="2227" y="186"/>
                    <a:pt x="2227" y="186"/>
                  </a:cubicBezTo>
                  <a:cubicBezTo>
                    <a:pt x="2227" y="175"/>
                    <a:pt x="2221" y="169"/>
                    <a:pt x="2203" y="163"/>
                  </a:cubicBezTo>
                  <a:cubicBezTo>
                    <a:pt x="2192" y="160"/>
                    <a:pt x="2192" y="160"/>
                    <a:pt x="2192" y="160"/>
                  </a:cubicBezTo>
                  <a:cubicBezTo>
                    <a:pt x="2192" y="148"/>
                    <a:pt x="2192" y="148"/>
                    <a:pt x="2192" y="148"/>
                  </a:cubicBezTo>
                  <a:cubicBezTo>
                    <a:pt x="2279" y="119"/>
                    <a:pt x="2279" y="119"/>
                    <a:pt x="2279" y="119"/>
                  </a:cubicBezTo>
                  <a:cubicBezTo>
                    <a:pt x="2289" y="119"/>
                    <a:pt x="2289" y="119"/>
                    <a:pt x="2289" y="119"/>
                  </a:cubicBezTo>
                  <a:cubicBezTo>
                    <a:pt x="2289" y="164"/>
                    <a:pt x="2289" y="164"/>
                    <a:pt x="2289" y="164"/>
                  </a:cubicBezTo>
                  <a:cubicBezTo>
                    <a:pt x="2326" y="140"/>
                    <a:pt x="2358" y="124"/>
                    <a:pt x="2382" y="124"/>
                  </a:cubicBezTo>
                  <a:cubicBezTo>
                    <a:pt x="2419" y="124"/>
                    <a:pt x="2436" y="151"/>
                    <a:pt x="2436" y="212"/>
                  </a:cubicBezTo>
                  <a:lnTo>
                    <a:pt x="2436" y="291"/>
                  </a:lnTo>
                  <a:close/>
                  <a:moveTo>
                    <a:pt x="2610" y="337"/>
                  </a:moveTo>
                  <a:cubicBezTo>
                    <a:pt x="2483" y="337"/>
                    <a:pt x="2483" y="337"/>
                    <a:pt x="2483" y="337"/>
                  </a:cubicBezTo>
                  <a:cubicBezTo>
                    <a:pt x="2483" y="321"/>
                    <a:pt x="2483" y="321"/>
                    <a:pt x="2483" y="321"/>
                  </a:cubicBezTo>
                  <a:cubicBezTo>
                    <a:pt x="2488" y="321"/>
                    <a:pt x="2488" y="321"/>
                    <a:pt x="2488" y="321"/>
                  </a:cubicBezTo>
                  <a:cubicBezTo>
                    <a:pt x="2509" y="321"/>
                    <a:pt x="2517" y="311"/>
                    <a:pt x="2517" y="285"/>
                  </a:cubicBezTo>
                  <a:cubicBezTo>
                    <a:pt x="2517" y="188"/>
                    <a:pt x="2517" y="188"/>
                    <a:pt x="2517" y="188"/>
                  </a:cubicBezTo>
                  <a:cubicBezTo>
                    <a:pt x="2517" y="175"/>
                    <a:pt x="2514" y="171"/>
                    <a:pt x="2500" y="166"/>
                  </a:cubicBezTo>
                  <a:cubicBezTo>
                    <a:pt x="2483" y="160"/>
                    <a:pt x="2483" y="160"/>
                    <a:pt x="2483" y="160"/>
                  </a:cubicBezTo>
                  <a:cubicBezTo>
                    <a:pt x="2483" y="148"/>
                    <a:pt x="2483" y="148"/>
                    <a:pt x="2483" y="148"/>
                  </a:cubicBezTo>
                  <a:cubicBezTo>
                    <a:pt x="2569" y="119"/>
                    <a:pt x="2569" y="119"/>
                    <a:pt x="2569" y="119"/>
                  </a:cubicBezTo>
                  <a:cubicBezTo>
                    <a:pt x="2579" y="119"/>
                    <a:pt x="2579" y="119"/>
                    <a:pt x="2579" y="119"/>
                  </a:cubicBezTo>
                  <a:cubicBezTo>
                    <a:pt x="2579" y="289"/>
                    <a:pt x="2579" y="289"/>
                    <a:pt x="2579" y="289"/>
                  </a:cubicBezTo>
                  <a:cubicBezTo>
                    <a:pt x="2579" y="310"/>
                    <a:pt x="2587" y="321"/>
                    <a:pt x="2610" y="321"/>
                  </a:cubicBezTo>
                  <a:lnTo>
                    <a:pt x="2610" y="337"/>
                  </a:lnTo>
                  <a:close/>
                  <a:moveTo>
                    <a:pt x="2586" y="38"/>
                  </a:moveTo>
                  <a:cubicBezTo>
                    <a:pt x="2586" y="59"/>
                    <a:pt x="2566" y="73"/>
                    <a:pt x="2546" y="73"/>
                  </a:cubicBezTo>
                  <a:cubicBezTo>
                    <a:pt x="2522" y="73"/>
                    <a:pt x="2505" y="58"/>
                    <a:pt x="2505" y="38"/>
                  </a:cubicBezTo>
                  <a:cubicBezTo>
                    <a:pt x="2505" y="20"/>
                    <a:pt x="2524" y="4"/>
                    <a:pt x="2546" y="4"/>
                  </a:cubicBezTo>
                  <a:cubicBezTo>
                    <a:pt x="2569" y="4"/>
                    <a:pt x="2586" y="19"/>
                    <a:pt x="2586" y="38"/>
                  </a:cubicBezTo>
                  <a:close/>
                  <a:moveTo>
                    <a:pt x="2615" y="130"/>
                  </a:moveTo>
                  <a:cubicBezTo>
                    <a:pt x="2744" y="130"/>
                    <a:pt x="2744" y="130"/>
                    <a:pt x="2744" y="130"/>
                  </a:cubicBezTo>
                  <a:cubicBezTo>
                    <a:pt x="2744" y="146"/>
                    <a:pt x="2744" y="146"/>
                    <a:pt x="2744" y="146"/>
                  </a:cubicBezTo>
                  <a:cubicBezTo>
                    <a:pt x="2726" y="146"/>
                    <a:pt x="2726" y="146"/>
                    <a:pt x="2726" y="146"/>
                  </a:cubicBezTo>
                  <a:cubicBezTo>
                    <a:pt x="2715" y="146"/>
                    <a:pt x="2711" y="156"/>
                    <a:pt x="2720" y="175"/>
                  </a:cubicBezTo>
                  <a:cubicBezTo>
                    <a:pt x="2765" y="276"/>
                    <a:pt x="2765" y="276"/>
                    <a:pt x="2765" y="276"/>
                  </a:cubicBezTo>
                  <a:cubicBezTo>
                    <a:pt x="2804" y="186"/>
                    <a:pt x="2804" y="186"/>
                    <a:pt x="2804" y="186"/>
                  </a:cubicBezTo>
                  <a:cubicBezTo>
                    <a:pt x="2816" y="160"/>
                    <a:pt x="2810" y="150"/>
                    <a:pt x="2774" y="146"/>
                  </a:cubicBezTo>
                  <a:cubicBezTo>
                    <a:pt x="2774" y="130"/>
                    <a:pt x="2774" y="130"/>
                    <a:pt x="2774" y="130"/>
                  </a:cubicBezTo>
                  <a:cubicBezTo>
                    <a:pt x="2875" y="130"/>
                    <a:pt x="2875" y="130"/>
                    <a:pt x="2875" y="130"/>
                  </a:cubicBezTo>
                  <a:cubicBezTo>
                    <a:pt x="2875" y="146"/>
                    <a:pt x="2875" y="146"/>
                    <a:pt x="2875" y="146"/>
                  </a:cubicBezTo>
                  <a:cubicBezTo>
                    <a:pt x="2849" y="149"/>
                    <a:pt x="2842" y="155"/>
                    <a:pt x="2833" y="177"/>
                  </a:cubicBezTo>
                  <a:cubicBezTo>
                    <a:pt x="2760" y="340"/>
                    <a:pt x="2760" y="340"/>
                    <a:pt x="2760" y="340"/>
                  </a:cubicBezTo>
                  <a:cubicBezTo>
                    <a:pt x="2730" y="340"/>
                    <a:pt x="2730" y="340"/>
                    <a:pt x="2730" y="340"/>
                  </a:cubicBezTo>
                  <a:cubicBezTo>
                    <a:pt x="2654" y="178"/>
                    <a:pt x="2654" y="178"/>
                    <a:pt x="2654" y="178"/>
                  </a:cubicBezTo>
                  <a:cubicBezTo>
                    <a:pt x="2644" y="157"/>
                    <a:pt x="2637" y="149"/>
                    <a:pt x="2615" y="146"/>
                  </a:cubicBezTo>
                  <a:lnTo>
                    <a:pt x="2615" y="130"/>
                  </a:lnTo>
                  <a:close/>
                  <a:moveTo>
                    <a:pt x="3079" y="278"/>
                  </a:moveTo>
                  <a:cubicBezTo>
                    <a:pt x="3051" y="318"/>
                    <a:pt x="3010" y="342"/>
                    <a:pt x="2971" y="342"/>
                  </a:cubicBezTo>
                  <a:cubicBezTo>
                    <a:pt x="2916" y="342"/>
                    <a:pt x="2878" y="300"/>
                    <a:pt x="2878" y="239"/>
                  </a:cubicBezTo>
                  <a:cubicBezTo>
                    <a:pt x="2878" y="172"/>
                    <a:pt x="2923" y="124"/>
                    <a:pt x="2987" y="124"/>
                  </a:cubicBezTo>
                  <a:cubicBezTo>
                    <a:pt x="3014" y="124"/>
                    <a:pt x="3035" y="133"/>
                    <a:pt x="3051" y="149"/>
                  </a:cubicBezTo>
                  <a:cubicBezTo>
                    <a:pt x="3080" y="179"/>
                    <a:pt x="3066" y="207"/>
                    <a:pt x="3084" y="216"/>
                  </a:cubicBezTo>
                  <a:cubicBezTo>
                    <a:pt x="3084" y="231"/>
                    <a:pt x="3084" y="231"/>
                    <a:pt x="3084" y="231"/>
                  </a:cubicBezTo>
                  <a:cubicBezTo>
                    <a:pt x="2944" y="231"/>
                    <a:pt x="2944" y="231"/>
                    <a:pt x="2944" y="231"/>
                  </a:cubicBezTo>
                  <a:cubicBezTo>
                    <a:pt x="2948" y="273"/>
                    <a:pt x="2976" y="305"/>
                    <a:pt x="3006" y="305"/>
                  </a:cubicBezTo>
                  <a:cubicBezTo>
                    <a:pt x="3025" y="305"/>
                    <a:pt x="3043" y="294"/>
                    <a:pt x="3068" y="268"/>
                  </a:cubicBezTo>
                  <a:lnTo>
                    <a:pt x="3079" y="278"/>
                  </a:lnTo>
                  <a:close/>
                  <a:moveTo>
                    <a:pt x="3014" y="211"/>
                  </a:moveTo>
                  <a:cubicBezTo>
                    <a:pt x="3014" y="172"/>
                    <a:pt x="3000" y="148"/>
                    <a:pt x="2978" y="148"/>
                  </a:cubicBezTo>
                  <a:cubicBezTo>
                    <a:pt x="2957" y="148"/>
                    <a:pt x="2939" y="175"/>
                    <a:pt x="2942" y="211"/>
                  </a:cubicBezTo>
                  <a:lnTo>
                    <a:pt x="3014" y="211"/>
                  </a:lnTo>
                  <a:close/>
                  <a:moveTo>
                    <a:pt x="3252" y="337"/>
                  </a:moveTo>
                  <a:cubicBezTo>
                    <a:pt x="3111" y="337"/>
                    <a:pt x="3111" y="337"/>
                    <a:pt x="3111" y="337"/>
                  </a:cubicBezTo>
                  <a:cubicBezTo>
                    <a:pt x="3111" y="321"/>
                    <a:pt x="3111" y="321"/>
                    <a:pt x="3111" y="321"/>
                  </a:cubicBezTo>
                  <a:cubicBezTo>
                    <a:pt x="3114" y="321"/>
                    <a:pt x="3114" y="321"/>
                    <a:pt x="3114" y="321"/>
                  </a:cubicBezTo>
                  <a:cubicBezTo>
                    <a:pt x="3135" y="321"/>
                    <a:pt x="3143" y="311"/>
                    <a:pt x="3143" y="285"/>
                  </a:cubicBezTo>
                  <a:cubicBezTo>
                    <a:pt x="3143" y="203"/>
                    <a:pt x="3143" y="203"/>
                    <a:pt x="3143" y="203"/>
                  </a:cubicBezTo>
                  <a:cubicBezTo>
                    <a:pt x="3143" y="180"/>
                    <a:pt x="3140" y="175"/>
                    <a:pt x="3125" y="169"/>
                  </a:cubicBezTo>
                  <a:cubicBezTo>
                    <a:pt x="3111" y="163"/>
                    <a:pt x="3111" y="163"/>
                    <a:pt x="3111" y="163"/>
                  </a:cubicBezTo>
                  <a:cubicBezTo>
                    <a:pt x="3111" y="150"/>
                    <a:pt x="3111" y="150"/>
                    <a:pt x="3111" y="150"/>
                  </a:cubicBezTo>
                  <a:cubicBezTo>
                    <a:pt x="3194" y="119"/>
                    <a:pt x="3194" y="119"/>
                    <a:pt x="3194" y="119"/>
                  </a:cubicBezTo>
                  <a:cubicBezTo>
                    <a:pt x="3205" y="119"/>
                    <a:pt x="3205" y="119"/>
                    <a:pt x="3205" y="119"/>
                  </a:cubicBezTo>
                  <a:cubicBezTo>
                    <a:pt x="3205" y="176"/>
                    <a:pt x="3205" y="176"/>
                    <a:pt x="3205" y="176"/>
                  </a:cubicBezTo>
                  <a:cubicBezTo>
                    <a:pt x="3206" y="176"/>
                    <a:pt x="3206" y="176"/>
                    <a:pt x="3206" y="176"/>
                  </a:cubicBezTo>
                  <a:cubicBezTo>
                    <a:pt x="3224" y="139"/>
                    <a:pt x="3233" y="124"/>
                    <a:pt x="3250" y="124"/>
                  </a:cubicBezTo>
                  <a:cubicBezTo>
                    <a:pt x="3253" y="124"/>
                    <a:pt x="3257" y="125"/>
                    <a:pt x="3260" y="126"/>
                  </a:cubicBezTo>
                  <a:cubicBezTo>
                    <a:pt x="3300" y="141"/>
                    <a:pt x="3300" y="141"/>
                    <a:pt x="3300" y="141"/>
                  </a:cubicBezTo>
                  <a:cubicBezTo>
                    <a:pt x="3294" y="162"/>
                    <a:pt x="3286" y="180"/>
                    <a:pt x="3276" y="194"/>
                  </a:cubicBezTo>
                  <a:cubicBezTo>
                    <a:pt x="3260" y="188"/>
                    <a:pt x="3241" y="182"/>
                    <a:pt x="3235" y="182"/>
                  </a:cubicBezTo>
                  <a:cubicBezTo>
                    <a:pt x="3224" y="182"/>
                    <a:pt x="3216" y="189"/>
                    <a:pt x="3205" y="205"/>
                  </a:cubicBezTo>
                  <a:cubicBezTo>
                    <a:pt x="3205" y="287"/>
                    <a:pt x="3205" y="287"/>
                    <a:pt x="3205" y="287"/>
                  </a:cubicBezTo>
                  <a:cubicBezTo>
                    <a:pt x="3205" y="311"/>
                    <a:pt x="3212" y="321"/>
                    <a:pt x="3239" y="321"/>
                  </a:cubicBezTo>
                  <a:cubicBezTo>
                    <a:pt x="3252" y="321"/>
                    <a:pt x="3252" y="321"/>
                    <a:pt x="3252" y="321"/>
                  </a:cubicBezTo>
                  <a:lnTo>
                    <a:pt x="3252" y="337"/>
                  </a:lnTo>
                  <a:close/>
                  <a:moveTo>
                    <a:pt x="3332" y="277"/>
                  </a:moveTo>
                  <a:cubicBezTo>
                    <a:pt x="3348" y="277"/>
                    <a:pt x="3348" y="277"/>
                    <a:pt x="3348" y="277"/>
                  </a:cubicBezTo>
                  <a:cubicBezTo>
                    <a:pt x="3357" y="305"/>
                    <a:pt x="3379" y="321"/>
                    <a:pt x="3401" y="321"/>
                  </a:cubicBezTo>
                  <a:cubicBezTo>
                    <a:pt x="3415" y="321"/>
                    <a:pt x="3427" y="310"/>
                    <a:pt x="3427" y="297"/>
                  </a:cubicBezTo>
                  <a:cubicBezTo>
                    <a:pt x="3427" y="262"/>
                    <a:pt x="3332" y="250"/>
                    <a:pt x="3332" y="189"/>
                  </a:cubicBezTo>
                  <a:cubicBezTo>
                    <a:pt x="3332" y="150"/>
                    <a:pt x="3364" y="124"/>
                    <a:pt x="3412" y="124"/>
                  </a:cubicBezTo>
                  <a:cubicBezTo>
                    <a:pt x="3431" y="124"/>
                    <a:pt x="3447" y="128"/>
                    <a:pt x="3468" y="135"/>
                  </a:cubicBezTo>
                  <a:cubicBezTo>
                    <a:pt x="3469" y="189"/>
                    <a:pt x="3469" y="189"/>
                    <a:pt x="3469" y="189"/>
                  </a:cubicBezTo>
                  <a:cubicBezTo>
                    <a:pt x="3453" y="189"/>
                    <a:pt x="3453" y="189"/>
                    <a:pt x="3453" y="189"/>
                  </a:cubicBezTo>
                  <a:cubicBezTo>
                    <a:pt x="3444" y="161"/>
                    <a:pt x="3427" y="146"/>
                    <a:pt x="3405" y="146"/>
                  </a:cubicBezTo>
                  <a:cubicBezTo>
                    <a:pt x="3392" y="146"/>
                    <a:pt x="3382" y="154"/>
                    <a:pt x="3382" y="166"/>
                  </a:cubicBezTo>
                  <a:cubicBezTo>
                    <a:pt x="3382" y="207"/>
                    <a:pt x="3482" y="209"/>
                    <a:pt x="3482" y="278"/>
                  </a:cubicBezTo>
                  <a:cubicBezTo>
                    <a:pt x="3482" y="316"/>
                    <a:pt x="3455" y="342"/>
                    <a:pt x="3416" y="342"/>
                  </a:cubicBezTo>
                  <a:cubicBezTo>
                    <a:pt x="3381" y="342"/>
                    <a:pt x="3369" y="335"/>
                    <a:pt x="3362" y="335"/>
                  </a:cubicBezTo>
                  <a:cubicBezTo>
                    <a:pt x="3359" y="335"/>
                    <a:pt x="3356" y="337"/>
                    <a:pt x="3352" y="341"/>
                  </a:cubicBezTo>
                  <a:cubicBezTo>
                    <a:pt x="3338" y="341"/>
                    <a:pt x="3338" y="341"/>
                    <a:pt x="3338" y="341"/>
                  </a:cubicBezTo>
                  <a:lnTo>
                    <a:pt x="3332" y="277"/>
                  </a:lnTo>
                  <a:close/>
                  <a:moveTo>
                    <a:pt x="3635" y="337"/>
                  </a:moveTo>
                  <a:cubicBezTo>
                    <a:pt x="3508" y="337"/>
                    <a:pt x="3508" y="337"/>
                    <a:pt x="3508" y="337"/>
                  </a:cubicBezTo>
                  <a:cubicBezTo>
                    <a:pt x="3508" y="321"/>
                    <a:pt x="3508" y="321"/>
                    <a:pt x="3508" y="321"/>
                  </a:cubicBezTo>
                  <a:cubicBezTo>
                    <a:pt x="3514" y="321"/>
                    <a:pt x="3514" y="321"/>
                    <a:pt x="3514" y="321"/>
                  </a:cubicBezTo>
                  <a:cubicBezTo>
                    <a:pt x="3535" y="321"/>
                    <a:pt x="3542" y="311"/>
                    <a:pt x="3542" y="285"/>
                  </a:cubicBezTo>
                  <a:cubicBezTo>
                    <a:pt x="3542" y="188"/>
                    <a:pt x="3542" y="188"/>
                    <a:pt x="3542" y="188"/>
                  </a:cubicBezTo>
                  <a:cubicBezTo>
                    <a:pt x="3542" y="175"/>
                    <a:pt x="3539" y="171"/>
                    <a:pt x="3525" y="166"/>
                  </a:cubicBezTo>
                  <a:cubicBezTo>
                    <a:pt x="3508" y="160"/>
                    <a:pt x="3508" y="160"/>
                    <a:pt x="3508" y="160"/>
                  </a:cubicBezTo>
                  <a:cubicBezTo>
                    <a:pt x="3508" y="148"/>
                    <a:pt x="3508" y="148"/>
                    <a:pt x="3508" y="148"/>
                  </a:cubicBezTo>
                  <a:cubicBezTo>
                    <a:pt x="3595" y="119"/>
                    <a:pt x="3595" y="119"/>
                    <a:pt x="3595" y="119"/>
                  </a:cubicBezTo>
                  <a:cubicBezTo>
                    <a:pt x="3604" y="119"/>
                    <a:pt x="3604" y="119"/>
                    <a:pt x="3604" y="119"/>
                  </a:cubicBezTo>
                  <a:cubicBezTo>
                    <a:pt x="3604" y="289"/>
                    <a:pt x="3604" y="289"/>
                    <a:pt x="3604" y="289"/>
                  </a:cubicBezTo>
                  <a:cubicBezTo>
                    <a:pt x="3604" y="310"/>
                    <a:pt x="3613" y="321"/>
                    <a:pt x="3635" y="321"/>
                  </a:cubicBezTo>
                  <a:lnTo>
                    <a:pt x="3635" y="337"/>
                  </a:lnTo>
                  <a:close/>
                  <a:moveTo>
                    <a:pt x="3611" y="38"/>
                  </a:moveTo>
                  <a:cubicBezTo>
                    <a:pt x="3611" y="59"/>
                    <a:pt x="3592" y="73"/>
                    <a:pt x="3571" y="73"/>
                  </a:cubicBezTo>
                  <a:cubicBezTo>
                    <a:pt x="3548" y="73"/>
                    <a:pt x="3531" y="58"/>
                    <a:pt x="3531" y="38"/>
                  </a:cubicBezTo>
                  <a:cubicBezTo>
                    <a:pt x="3531" y="20"/>
                    <a:pt x="3550" y="4"/>
                    <a:pt x="3571" y="4"/>
                  </a:cubicBezTo>
                  <a:cubicBezTo>
                    <a:pt x="3595" y="4"/>
                    <a:pt x="3611" y="19"/>
                    <a:pt x="3611" y="38"/>
                  </a:cubicBezTo>
                  <a:close/>
                  <a:moveTo>
                    <a:pt x="3750" y="281"/>
                  </a:moveTo>
                  <a:cubicBezTo>
                    <a:pt x="3750" y="299"/>
                    <a:pt x="3758" y="307"/>
                    <a:pt x="3773" y="307"/>
                  </a:cubicBezTo>
                  <a:cubicBezTo>
                    <a:pt x="3785" y="307"/>
                    <a:pt x="3797" y="300"/>
                    <a:pt x="3811" y="282"/>
                  </a:cubicBezTo>
                  <a:cubicBezTo>
                    <a:pt x="3819" y="296"/>
                    <a:pt x="3819" y="296"/>
                    <a:pt x="3819" y="296"/>
                  </a:cubicBezTo>
                  <a:cubicBezTo>
                    <a:pt x="3803" y="324"/>
                    <a:pt x="3773" y="342"/>
                    <a:pt x="3745" y="342"/>
                  </a:cubicBezTo>
                  <a:cubicBezTo>
                    <a:pt x="3711" y="342"/>
                    <a:pt x="3688" y="323"/>
                    <a:pt x="3688" y="280"/>
                  </a:cubicBezTo>
                  <a:cubicBezTo>
                    <a:pt x="3688" y="158"/>
                    <a:pt x="3688" y="158"/>
                    <a:pt x="3688" y="158"/>
                  </a:cubicBezTo>
                  <a:cubicBezTo>
                    <a:pt x="3661" y="158"/>
                    <a:pt x="3661" y="158"/>
                    <a:pt x="3661" y="158"/>
                  </a:cubicBezTo>
                  <a:cubicBezTo>
                    <a:pt x="3661" y="145"/>
                    <a:pt x="3661" y="145"/>
                    <a:pt x="3661" y="145"/>
                  </a:cubicBezTo>
                  <a:cubicBezTo>
                    <a:pt x="3691" y="132"/>
                    <a:pt x="3726" y="95"/>
                    <a:pt x="3735" y="67"/>
                  </a:cubicBezTo>
                  <a:cubicBezTo>
                    <a:pt x="3750" y="67"/>
                    <a:pt x="3750" y="67"/>
                    <a:pt x="3750" y="67"/>
                  </a:cubicBezTo>
                  <a:cubicBezTo>
                    <a:pt x="3750" y="130"/>
                    <a:pt x="3750" y="130"/>
                    <a:pt x="3750" y="130"/>
                  </a:cubicBezTo>
                  <a:cubicBezTo>
                    <a:pt x="3816" y="130"/>
                    <a:pt x="3816" y="130"/>
                    <a:pt x="3816" y="130"/>
                  </a:cubicBezTo>
                  <a:cubicBezTo>
                    <a:pt x="3808" y="158"/>
                    <a:pt x="3808" y="158"/>
                    <a:pt x="3808" y="158"/>
                  </a:cubicBezTo>
                  <a:cubicBezTo>
                    <a:pt x="3750" y="158"/>
                    <a:pt x="3750" y="158"/>
                    <a:pt x="3750" y="158"/>
                  </a:cubicBezTo>
                  <a:lnTo>
                    <a:pt x="3750" y="281"/>
                  </a:lnTo>
                  <a:close/>
                  <a:moveTo>
                    <a:pt x="3897" y="192"/>
                  </a:moveTo>
                  <a:cubicBezTo>
                    <a:pt x="3879" y="156"/>
                    <a:pt x="3871" y="146"/>
                    <a:pt x="3849" y="146"/>
                  </a:cubicBezTo>
                  <a:cubicBezTo>
                    <a:pt x="3849" y="130"/>
                    <a:pt x="3849" y="130"/>
                    <a:pt x="3849" y="130"/>
                  </a:cubicBezTo>
                  <a:cubicBezTo>
                    <a:pt x="3978" y="130"/>
                    <a:pt x="3978" y="130"/>
                    <a:pt x="3978" y="130"/>
                  </a:cubicBezTo>
                  <a:cubicBezTo>
                    <a:pt x="3978" y="146"/>
                    <a:pt x="3978" y="146"/>
                    <a:pt x="3978" y="146"/>
                  </a:cubicBezTo>
                  <a:cubicBezTo>
                    <a:pt x="3952" y="146"/>
                    <a:pt x="3948" y="156"/>
                    <a:pt x="3958" y="177"/>
                  </a:cubicBezTo>
                  <a:cubicBezTo>
                    <a:pt x="4000" y="264"/>
                    <a:pt x="4000" y="264"/>
                    <a:pt x="4000" y="264"/>
                  </a:cubicBezTo>
                  <a:cubicBezTo>
                    <a:pt x="4038" y="186"/>
                    <a:pt x="4038" y="186"/>
                    <a:pt x="4038" y="186"/>
                  </a:cubicBezTo>
                  <a:cubicBezTo>
                    <a:pt x="4049" y="164"/>
                    <a:pt x="4042" y="147"/>
                    <a:pt x="4012" y="146"/>
                  </a:cubicBezTo>
                  <a:cubicBezTo>
                    <a:pt x="4012" y="130"/>
                    <a:pt x="4012" y="130"/>
                    <a:pt x="4012" y="130"/>
                  </a:cubicBezTo>
                  <a:cubicBezTo>
                    <a:pt x="4106" y="130"/>
                    <a:pt x="4106" y="130"/>
                    <a:pt x="4106" y="130"/>
                  </a:cubicBezTo>
                  <a:cubicBezTo>
                    <a:pt x="4106" y="146"/>
                    <a:pt x="4106" y="146"/>
                    <a:pt x="4106" y="146"/>
                  </a:cubicBezTo>
                  <a:cubicBezTo>
                    <a:pt x="4083" y="151"/>
                    <a:pt x="4077" y="157"/>
                    <a:pt x="4062" y="186"/>
                  </a:cubicBezTo>
                  <a:cubicBezTo>
                    <a:pt x="3949" y="417"/>
                    <a:pt x="3949" y="417"/>
                    <a:pt x="3949" y="417"/>
                  </a:cubicBezTo>
                  <a:cubicBezTo>
                    <a:pt x="3936" y="443"/>
                    <a:pt x="3921" y="455"/>
                    <a:pt x="3903" y="455"/>
                  </a:cubicBezTo>
                  <a:cubicBezTo>
                    <a:pt x="3885" y="455"/>
                    <a:pt x="3871" y="443"/>
                    <a:pt x="3871" y="426"/>
                  </a:cubicBezTo>
                  <a:cubicBezTo>
                    <a:pt x="3871" y="418"/>
                    <a:pt x="3874" y="409"/>
                    <a:pt x="3878" y="405"/>
                  </a:cubicBezTo>
                  <a:cubicBezTo>
                    <a:pt x="3902" y="381"/>
                    <a:pt x="3929" y="413"/>
                    <a:pt x="3956" y="354"/>
                  </a:cubicBezTo>
                  <a:cubicBezTo>
                    <a:pt x="3966" y="332"/>
                    <a:pt x="3966" y="332"/>
                    <a:pt x="3966" y="332"/>
                  </a:cubicBezTo>
                  <a:lnTo>
                    <a:pt x="3897" y="192"/>
                  </a:lnTo>
                  <a:close/>
                  <a:moveTo>
                    <a:pt x="252" y="23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2" y="43"/>
                    <a:pt x="382" y="43"/>
                    <a:pt x="382" y="43"/>
                  </a:cubicBezTo>
                  <a:cubicBezTo>
                    <a:pt x="379" y="43"/>
                    <a:pt x="379" y="43"/>
                    <a:pt x="379" y="43"/>
                  </a:cubicBezTo>
                  <a:cubicBezTo>
                    <a:pt x="339" y="43"/>
                    <a:pt x="332" y="60"/>
                    <a:pt x="332" y="85"/>
                  </a:cubicBezTo>
                  <a:cubicBezTo>
                    <a:pt x="332" y="209"/>
                    <a:pt x="332" y="209"/>
                    <a:pt x="332" y="209"/>
                  </a:cubicBezTo>
                  <a:cubicBezTo>
                    <a:pt x="332" y="321"/>
                    <a:pt x="251" y="342"/>
                    <a:pt x="192" y="342"/>
                  </a:cubicBezTo>
                  <a:cubicBezTo>
                    <a:pt x="101" y="342"/>
                    <a:pt x="44" y="303"/>
                    <a:pt x="44" y="226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52"/>
                    <a:pt x="37" y="43"/>
                    <a:pt x="9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28" y="43"/>
                    <a:pt x="113" y="52"/>
                    <a:pt x="113" y="77"/>
                  </a:cubicBezTo>
                  <a:cubicBezTo>
                    <a:pt x="113" y="226"/>
                    <a:pt x="113" y="226"/>
                    <a:pt x="113" y="226"/>
                  </a:cubicBezTo>
                  <a:cubicBezTo>
                    <a:pt x="113" y="288"/>
                    <a:pt x="158" y="309"/>
                    <a:pt x="204" y="309"/>
                  </a:cubicBezTo>
                  <a:cubicBezTo>
                    <a:pt x="270" y="309"/>
                    <a:pt x="302" y="272"/>
                    <a:pt x="302" y="216"/>
                  </a:cubicBezTo>
                  <a:cubicBezTo>
                    <a:pt x="302" y="95"/>
                    <a:pt x="302" y="95"/>
                    <a:pt x="302" y="95"/>
                  </a:cubicBezTo>
                  <a:cubicBezTo>
                    <a:pt x="302" y="59"/>
                    <a:pt x="292" y="43"/>
                    <a:pt x="261" y="43"/>
                  </a:cubicBezTo>
                  <a:cubicBezTo>
                    <a:pt x="252" y="43"/>
                    <a:pt x="252" y="43"/>
                    <a:pt x="252" y="43"/>
                  </a:cubicBezTo>
                  <a:lnTo>
                    <a:pt x="252" y="23"/>
                  </a:lnTo>
                  <a:close/>
                  <a:moveTo>
                    <a:pt x="462" y="280"/>
                  </a:moveTo>
                  <a:cubicBezTo>
                    <a:pt x="462" y="298"/>
                    <a:pt x="470" y="306"/>
                    <a:pt x="485" y="306"/>
                  </a:cubicBezTo>
                  <a:cubicBezTo>
                    <a:pt x="497" y="306"/>
                    <a:pt x="508" y="299"/>
                    <a:pt x="523" y="281"/>
                  </a:cubicBezTo>
                  <a:cubicBezTo>
                    <a:pt x="530" y="295"/>
                    <a:pt x="530" y="295"/>
                    <a:pt x="530" y="295"/>
                  </a:cubicBezTo>
                  <a:cubicBezTo>
                    <a:pt x="515" y="322"/>
                    <a:pt x="485" y="341"/>
                    <a:pt x="457" y="341"/>
                  </a:cubicBezTo>
                  <a:cubicBezTo>
                    <a:pt x="423" y="341"/>
                    <a:pt x="401" y="322"/>
                    <a:pt x="401" y="279"/>
                  </a:cubicBezTo>
                  <a:cubicBezTo>
                    <a:pt x="401" y="158"/>
                    <a:pt x="401" y="158"/>
                    <a:pt x="401" y="158"/>
                  </a:cubicBezTo>
                  <a:cubicBezTo>
                    <a:pt x="374" y="158"/>
                    <a:pt x="374" y="158"/>
                    <a:pt x="374" y="158"/>
                  </a:cubicBezTo>
                  <a:cubicBezTo>
                    <a:pt x="374" y="145"/>
                    <a:pt x="374" y="145"/>
                    <a:pt x="374" y="145"/>
                  </a:cubicBezTo>
                  <a:cubicBezTo>
                    <a:pt x="404" y="133"/>
                    <a:pt x="438" y="96"/>
                    <a:pt x="447" y="68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131"/>
                    <a:pt x="462" y="131"/>
                    <a:pt x="462" y="131"/>
                  </a:cubicBezTo>
                  <a:cubicBezTo>
                    <a:pt x="528" y="131"/>
                    <a:pt x="528" y="131"/>
                    <a:pt x="528" y="131"/>
                  </a:cubicBezTo>
                  <a:cubicBezTo>
                    <a:pt x="520" y="158"/>
                    <a:pt x="520" y="158"/>
                    <a:pt x="520" y="158"/>
                  </a:cubicBezTo>
                  <a:cubicBezTo>
                    <a:pt x="462" y="158"/>
                    <a:pt x="462" y="158"/>
                    <a:pt x="462" y="158"/>
                  </a:cubicBezTo>
                  <a:lnTo>
                    <a:pt x="462" y="280"/>
                  </a:lnTo>
                  <a:close/>
                  <a:moveTo>
                    <a:pt x="693" y="335"/>
                  </a:moveTo>
                  <a:cubicBezTo>
                    <a:pt x="553" y="335"/>
                    <a:pt x="553" y="335"/>
                    <a:pt x="553" y="335"/>
                  </a:cubicBezTo>
                  <a:cubicBezTo>
                    <a:pt x="553" y="319"/>
                    <a:pt x="553" y="319"/>
                    <a:pt x="553" y="319"/>
                  </a:cubicBezTo>
                  <a:cubicBezTo>
                    <a:pt x="557" y="319"/>
                    <a:pt x="557" y="319"/>
                    <a:pt x="557" y="319"/>
                  </a:cubicBezTo>
                  <a:cubicBezTo>
                    <a:pt x="577" y="319"/>
                    <a:pt x="585" y="310"/>
                    <a:pt x="585" y="284"/>
                  </a:cubicBezTo>
                  <a:cubicBezTo>
                    <a:pt x="585" y="202"/>
                    <a:pt x="585" y="202"/>
                    <a:pt x="585" y="202"/>
                  </a:cubicBezTo>
                  <a:cubicBezTo>
                    <a:pt x="585" y="180"/>
                    <a:pt x="582" y="175"/>
                    <a:pt x="567" y="169"/>
                  </a:cubicBezTo>
                  <a:cubicBezTo>
                    <a:pt x="553" y="163"/>
                    <a:pt x="553" y="163"/>
                    <a:pt x="553" y="163"/>
                  </a:cubicBezTo>
                  <a:cubicBezTo>
                    <a:pt x="553" y="151"/>
                    <a:pt x="553" y="151"/>
                    <a:pt x="553" y="151"/>
                  </a:cubicBezTo>
                  <a:cubicBezTo>
                    <a:pt x="635" y="120"/>
                    <a:pt x="635" y="120"/>
                    <a:pt x="635" y="120"/>
                  </a:cubicBezTo>
                  <a:cubicBezTo>
                    <a:pt x="646" y="120"/>
                    <a:pt x="646" y="120"/>
                    <a:pt x="646" y="120"/>
                  </a:cubicBezTo>
                  <a:cubicBezTo>
                    <a:pt x="646" y="176"/>
                    <a:pt x="646" y="176"/>
                    <a:pt x="646" y="176"/>
                  </a:cubicBezTo>
                  <a:cubicBezTo>
                    <a:pt x="647" y="176"/>
                    <a:pt x="647" y="176"/>
                    <a:pt x="647" y="176"/>
                  </a:cubicBezTo>
                  <a:cubicBezTo>
                    <a:pt x="666" y="140"/>
                    <a:pt x="674" y="125"/>
                    <a:pt x="691" y="125"/>
                  </a:cubicBezTo>
                  <a:cubicBezTo>
                    <a:pt x="694" y="125"/>
                    <a:pt x="698" y="126"/>
                    <a:pt x="701" y="127"/>
                  </a:cubicBezTo>
                  <a:cubicBezTo>
                    <a:pt x="740" y="141"/>
                    <a:pt x="740" y="141"/>
                    <a:pt x="740" y="141"/>
                  </a:cubicBezTo>
                  <a:cubicBezTo>
                    <a:pt x="734" y="162"/>
                    <a:pt x="726" y="180"/>
                    <a:pt x="716" y="194"/>
                  </a:cubicBezTo>
                  <a:cubicBezTo>
                    <a:pt x="701" y="188"/>
                    <a:pt x="682" y="182"/>
                    <a:pt x="676" y="182"/>
                  </a:cubicBezTo>
                  <a:cubicBezTo>
                    <a:pt x="666" y="182"/>
                    <a:pt x="657" y="189"/>
                    <a:pt x="646" y="204"/>
                  </a:cubicBezTo>
                  <a:cubicBezTo>
                    <a:pt x="646" y="286"/>
                    <a:pt x="646" y="286"/>
                    <a:pt x="646" y="286"/>
                  </a:cubicBezTo>
                  <a:cubicBezTo>
                    <a:pt x="646" y="310"/>
                    <a:pt x="654" y="319"/>
                    <a:pt x="680" y="319"/>
                  </a:cubicBezTo>
                  <a:cubicBezTo>
                    <a:pt x="693" y="319"/>
                    <a:pt x="693" y="319"/>
                    <a:pt x="693" y="319"/>
                  </a:cubicBezTo>
                  <a:lnTo>
                    <a:pt x="693" y="335"/>
                  </a:lnTo>
                  <a:close/>
                  <a:moveTo>
                    <a:pt x="959" y="277"/>
                  </a:moveTo>
                  <a:cubicBezTo>
                    <a:pt x="931" y="317"/>
                    <a:pt x="890" y="341"/>
                    <a:pt x="851" y="341"/>
                  </a:cubicBezTo>
                  <a:cubicBezTo>
                    <a:pt x="797" y="341"/>
                    <a:pt x="759" y="299"/>
                    <a:pt x="759" y="238"/>
                  </a:cubicBezTo>
                  <a:cubicBezTo>
                    <a:pt x="759" y="172"/>
                    <a:pt x="804" y="125"/>
                    <a:pt x="867" y="125"/>
                  </a:cubicBezTo>
                  <a:cubicBezTo>
                    <a:pt x="893" y="125"/>
                    <a:pt x="915" y="134"/>
                    <a:pt x="930" y="149"/>
                  </a:cubicBezTo>
                  <a:cubicBezTo>
                    <a:pt x="960" y="179"/>
                    <a:pt x="946" y="207"/>
                    <a:pt x="963" y="216"/>
                  </a:cubicBezTo>
                  <a:cubicBezTo>
                    <a:pt x="963" y="231"/>
                    <a:pt x="963" y="231"/>
                    <a:pt x="963" y="231"/>
                  </a:cubicBezTo>
                  <a:cubicBezTo>
                    <a:pt x="824" y="231"/>
                    <a:pt x="824" y="231"/>
                    <a:pt x="824" y="231"/>
                  </a:cubicBezTo>
                  <a:cubicBezTo>
                    <a:pt x="828" y="272"/>
                    <a:pt x="856" y="304"/>
                    <a:pt x="886" y="304"/>
                  </a:cubicBezTo>
                  <a:cubicBezTo>
                    <a:pt x="904" y="304"/>
                    <a:pt x="923" y="293"/>
                    <a:pt x="947" y="268"/>
                  </a:cubicBezTo>
                  <a:lnTo>
                    <a:pt x="959" y="277"/>
                  </a:lnTo>
                  <a:close/>
                  <a:moveTo>
                    <a:pt x="894" y="211"/>
                  </a:moveTo>
                  <a:cubicBezTo>
                    <a:pt x="893" y="172"/>
                    <a:pt x="880" y="149"/>
                    <a:pt x="858" y="149"/>
                  </a:cubicBezTo>
                  <a:cubicBezTo>
                    <a:pt x="838" y="149"/>
                    <a:pt x="819" y="175"/>
                    <a:pt x="823" y="211"/>
                  </a:cubicBezTo>
                  <a:lnTo>
                    <a:pt x="894" y="211"/>
                  </a:lnTo>
                  <a:close/>
                  <a:moveTo>
                    <a:pt x="1201" y="287"/>
                  </a:moveTo>
                  <a:cubicBezTo>
                    <a:pt x="1178" y="322"/>
                    <a:pt x="1143" y="341"/>
                    <a:pt x="1099" y="341"/>
                  </a:cubicBezTo>
                  <a:cubicBezTo>
                    <a:pt x="1037" y="341"/>
                    <a:pt x="993" y="299"/>
                    <a:pt x="993" y="242"/>
                  </a:cubicBezTo>
                  <a:cubicBezTo>
                    <a:pt x="993" y="176"/>
                    <a:pt x="1050" y="125"/>
                    <a:pt x="1123" y="125"/>
                  </a:cubicBezTo>
                  <a:cubicBezTo>
                    <a:pt x="1166" y="125"/>
                    <a:pt x="1199" y="143"/>
                    <a:pt x="1199" y="168"/>
                  </a:cubicBezTo>
                  <a:cubicBezTo>
                    <a:pt x="1199" y="183"/>
                    <a:pt x="1189" y="193"/>
                    <a:pt x="1173" y="193"/>
                  </a:cubicBezTo>
                  <a:cubicBezTo>
                    <a:pt x="1138" y="193"/>
                    <a:pt x="1131" y="148"/>
                    <a:pt x="1102" y="148"/>
                  </a:cubicBezTo>
                  <a:cubicBezTo>
                    <a:pt x="1077" y="148"/>
                    <a:pt x="1059" y="179"/>
                    <a:pt x="1059" y="224"/>
                  </a:cubicBezTo>
                  <a:cubicBezTo>
                    <a:pt x="1059" y="278"/>
                    <a:pt x="1085" y="315"/>
                    <a:pt x="1122" y="315"/>
                  </a:cubicBezTo>
                  <a:cubicBezTo>
                    <a:pt x="1145" y="315"/>
                    <a:pt x="1166" y="303"/>
                    <a:pt x="1186" y="279"/>
                  </a:cubicBezTo>
                  <a:lnTo>
                    <a:pt x="1201" y="287"/>
                  </a:lnTo>
                  <a:close/>
                  <a:moveTo>
                    <a:pt x="1310" y="285"/>
                  </a:moveTo>
                  <a:cubicBezTo>
                    <a:pt x="1310" y="316"/>
                    <a:pt x="1318" y="319"/>
                    <a:pt x="1336" y="319"/>
                  </a:cubicBezTo>
                  <a:cubicBezTo>
                    <a:pt x="1341" y="319"/>
                    <a:pt x="1341" y="319"/>
                    <a:pt x="1341" y="319"/>
                  </a:cubicBezTo>
                  <a:cubicBezTo>
                    <a:pt x="1341" y="335"/>
                    <a:pt x="1341" y="335"/>
                    <a:pt x="1341" y="335"/>
                  </a:cubicBezTo>
                  <a:cubicBezTo>
                    <a:pt x="1214" y="335"/>
                    <a:pt x="1214" y="335"/>
                    <a:pt x="1214" y="335"/>
                  </a:cubicBezTo>
                  <a:cubicBezTo>
                    <a:pt x="1214" y="319"/>
                    <a:pt x="1214" y="319"/>
                    <a:pt x="1214" y="319"/>
                  </a:cubicBezTo>
                  <a:cubicBezTo>
                    <a:pt x="1221" y="319"/>
                    <a:pt x="1221" y="319"/>
                    <a:pt x="1221" y="319"/>
                  </a:cubicBezTo>
                  <a:cubicBezTo>
                    <a:pt x="1247" y="319"/>
                    <a:pt x="1249" y="309"/>
                    <a:pt x="1249" y="283"/>
                  </a:cubicBezTo>
                  <a:cubicBezTo>
                    <a:pt x="1249" y="63"/>
                    <a:pt x="1249" y="63"/>
                    <a:pt x="1249" y="63"/>
                  </a:cubicBezTo>
                  <a:cubicBezTo>
                    <a:pt x="1249" y="49"/>
                    <a:pt x="1246" y="45"/>
                    <a:pt x="1233" y="41"/>
                  </a:cubicBezTo>
                  <a:cubicBezTo>
                    <a:pt x="1218" y="36"/>
                    <a:pt x="1218" y="36"/>
                    <a:pt x="1218" y="36"/>
                  </a:cubicBezTo>
                  <a:cubicBezTo>
                    <a:pt x="1218" y="24"/>
                    <a:pt x="1218" y="24"/>
                    <a:pt x="1218" y="24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310" y="0"/>
                    <a:pt x="1310" y="0"/>
                    <a:pt x="1310" y="0"/>
                  </a:cubicBezTo>
                  <a:cubicBezTo>
                    <a:pt x="1310" y="163"/>
                    <a:pt x="1310" y="163"/>
                    <a:pt x="1310" y="163"/>
                  </a:cubicBezTo>
                  <a:cubicBezTo>
                    <a:pt x="1338" y="144"/>
                    <a:pt x="1374" y="125"/>
                    <a:pt x="1400" y="125"/>
                  </a:cubicBezTo>
                  <a:cubicBezTo>
                    <a:pt x="1437" y="125"/>
                    <a:pt x="1455" y="155"/>
                    <a:pt x="1455" y="214"/>
                  </a:cubicBezTo>
                  <a:cubicBezTo>
                    <a:pt x="1455" y="280"/>
                    <a:pt x="1455" y="280"/>
                    <a:pt x="1455" y="280"/>
                  </a:cubicBezTo>
                  <a:cubicBezTo>
                    <a:pt x="1455" y="310"/>
                    <a:pt x="1458" y="319"/>
                    <a:pt x="1478" y="319"/>
                  </a:cubicBezTo>
                  <a:cubicBezTo>
                    <a:pt x="1482" y="319"/>
                    <a:pt x="1482" y="319"/>
                    <a:pt x="1482" y="319"/>
                  </a:cubicBezTo>
                  <a:cubicBezTo>
                    <a:pt x="1482" y="335"/>
                    <a:pt x="1482" y="335"/>
                    <a:pt x="1482" y="335"/>
                  </a:cubicBezTo>
                  <a:cubicBezTo>
                    <a:pt x="1364" y="335"/>
                    <a:pt x="1364" y="335"/>
                    <a:pt x="1364" y="335"/>
                  </a:cubicBezTo>
                  <a:cubicBezTo>
                    <a:pt x="1364" y="319"/>
                    <a:pt x="1364" y="319"/>
                    <a:pt x="1364" y="319"/>
                  </a:cubicBezTo>
                  <a:cubicBezTo>
                    <a:pt x="1368" y="319"/>
                    <a:pt x="1368" y="319"/>
                    <a:pt x="1368" y="319"/>
                  </a:cubicBezTo>
                  <a:cubicBezTo>
                    <a:pt x="1389" y="319"/>
                    <a:pt x="1394" y="311"/>
                    <a:pt x="1394" y="283"/>
                  </a:cubicBezTo>
                  <a:cubicBezTo>
                    <a:pt x="1394" y="207"/>
                    <a:pt x="1394" y="207"/>
                    <a:pt x="1394" y="207"/>
                  </a:cubicBezTo>
                  <a:cubicBezTo>
                    <a:pt x="1394" y="180"/>
                    <a:pt x="1381" y="163"/>
                    <a:pt x="1361" y="163"/>
                  </a:cubicBezTo>
                  <a:cubicBezTo>
                    <a:pt x="1347" y="163"/>
                    <a:pt x="1327" y="170"/>
                    <a:pt x="1310" y="182"/>
                  </a:cubicBezTo>
                  <a:lnTo>
                    <a:pt x="1310" y="285"/>
                  </a:lnTo>
                  <a:close/>
                  <a:moveTo>
                    <a:pt x="1592" y="280"/>
                  </a:moveTo>
                  <a:cubicBezTo>
                    <a:pt x="1592" y="298"/>
                    <a:pt x="1600" y="306"/>
                    <a:pt x="1615" y="306"/>
                  </a:cubicBezTo>
                  <a:cubicBezTo>
                    <a:pt x="1627" y="306"/>
                    <a:pt x="1638" y="299"/>
                    <a:pt x="1653" y="281"/>
                  </a:cubicBezTo>
                  <a:cubicBezTo>
                    <a:pt x="1660" y="295"/>
                    <a:pt x="1660" y="295"/>
                    <a:pt x="1660" y="295"/>
                  </a:cubicBezTo>
                  <a:cubicBezTo>
                    <a:pt x="1645" y="322"/>
                    <a:pt x="1615" y="341"/>
                    <a:pt x="1587" y="341"/>
                  </a:cubicBezTo>
                  <a:cubicBezTo>
                    <a:pt x="1553" y="341"/>
                    <a:pt x="1531" y="322"/>
                    <a:pt x="1531" y="279"/>
                  </a:cubicBezTo>
                  <a:cubicBezTo>
                    <a:pt x="1531" y="158"/>
                    <a:pt x="1531" y="158"/>
                    <a:pt x="1531" y="158"/>
                  </a:cubicBezTo>
                  <a:cubicBezTo>
                    <a:pt x="1504" y="158"/>
                    <a:pt x="1504" y="158"/>
                    <a:pt x="1504" y="158"/>
                  </a:cubicBezTo>
                  <a:cubicBezTo>
                    <a:pt x="1504" y="145"/>
                    <a:pt x="1504" y="145"/>
                    <a:pt x="1504" y="145"/>
                  </a:cubicBezTo>
                  <a:cubicBezTo>
                    <a:pt x="1534" y="133"/>
                    <a:pt x="1568" y="96"/>
                    <a:pt x="1577" y="68"/>
                  </a:cubicBezTo>
                  <a:cubicBezTo>
                    <a:pt x="1592" y="68"/>
                    <a:pt x="1592" y="68"/>
                    <a:pt x="1592" y="68"/>
                  </a:cubicBezTo>
                  <a:cubicBezTo>
                    <a:pt x="1592" y="131"/>
                    <a:pt x="1592" y="131"/>
                    <a:pt x="1592" y="131"/>
                  </a:cubicBezTo>
                  <a:cubicBezTo>
                    <a:pt x="1658" y="131"/>
                    <a:pt x="1658" y="131"/>
                    <a:pt x="1658" y="131"/>
                  </a:cubicBezTo>
                  <a:cubicBezTo>
                    <a:pt x="1650" y="158"/>
                    <a:pt x="1650" y="158"/>
                    <a:pt x="1650" y="158"/>
                  </a:cubicBezTo>
                  <a:cubicBezTo>
                    <a:pt x="1592" y="158"/>
                    <a:pt x="1592" y="158"/>
                    <a:pt x="1592" y="158"/>
                  </a:cubicBezTo>
                  <a:lnTo>
                    <a:pt x="1592" y="28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4" name="Freeform 180"/>
            <p:cNvSpPr>
              <a:spLocks/>
            </p:cNvSpPr>
            <p:nvPr userDrawn="1"/>
          </p:nvSpPr>
          <p:spPr bwMode="auto">
            <a:xfrm>
              <a:off x="125" y="124"/>
              <a:ext cx="204" cy="203"/>
            </a:xfrm>
            <a:custGeom>
              <a:avLst/>
              <a:gdLst>
                <a:gd name="T0" fmla="*/ 67 w 204"/>
                <a:gd name="T1" fmla="*/ 198 h 203"/>
                <a:gd name="T2" fmla="*/ 63 w 204"/>
                <a:gd name="T3" fmla="*/ 194 h 203"/>
                <a:gd name="T4" fmla="*/ 45 w 204"/>
                <a:gd name="T5" fmla="*/ 187 h 203"/>
                <a:gd name="T6" fmla="*/ 42 w 204"/>
                <a:gd name="T7" fmla="*/ 182 h 203"/>
                <a:gd name="T8" fmla="*/ 26 w 204"/>
                <a:gd name="T9" fmla="*/ 171 h 203"/>
                <a:gd name="T10" fmla="*/ 24 w 204"/>
                <a:gd name="T11" fmla="*/ 165 h 203"/>
                <a:gd name="T12" fmla="*/ 12 w 204"/>
                <a:gd name="T13" fmla="*/ 151 h 203"/>
                <a:gd name="T14" fmla="*/ 12 w 204"/>
                <a:gd name="T15" fmla="*/ 145 h 203"/>
                <a:gd name="T16" fmla="*/ 3 w 204"/>
                <a:gd name="T17" fmla="*/ 128 h 203"/>
                <a:gd name="T18" fmla="*/ 4 w 204"/>
                <a:gd name="T19" fmla="*/ 122 h 203"/>
                <a:gd name="T20" fmla="*/ 0 w 204"/>
                <a:gd name="T21" fmla="*/ 103 h 203"/>
                <a:gd name="T22" fmla="*/ 2 w 204"/>
                <a:gd name="T23" fmla="*/ 98 h 203"/>
                <a:gd name="T24" fmla="*/ 2 w 204"/>
                <a:gd name="T25" fmla="*/ 79 h 203"/>
                <a:gd name="T26" fmla="*/ 6 w 204"/>
                <a:gd name="T27" fmla="*/ 74 h 203"/>
                <a:gd name="T28" fmla="*/ 11 w 204"/>
                <a:gd name="T29" fmla="*/ 56 h 203"/>
                <a:gd name="T30" fmla="*/ 15 w 204"/>
                <a:gd name="T31" fmla="*/ 52 h 203"/>
                <a:gd name="T32" fmla="*/ 24 w 204"/>
                <a:gd name="T33" fmla="*/ 35 h 203"/>
                <a:gd name="T34" fmla="*/ 30 w 204"/>
                <a:gd name="T35" fmla="*/ 33 h 203"/>
                <a:gd name="T36" fmla="*/ 42 w 204"/>
                <a:gd name="T37" fmla="*/ 19 h 203"/>
                <a:gd name="T38" fmla="*/ 48 w 204"/>
                <a:gd name="T39" fmla="*/ 17 h 203"/>
                <a:gd name="T40" fmla="*/ 64 w 204"/>
                <a:gd name="T41" fmla="*/ 7 h 203"/>
                <a:gd name="T42" fmla="*/ 70 w 204"/>
                <a:gd name="T43" fmla="*/ 7 h 203"/>
                <a:gd name="T44" fmla="*/ 88 w 204"/>
                <a:gd name="T45" fmla="*/ 1 h 203"/>
                <a:gd name="T46" fmla="*/ 94 w 204"/>
                <a:gd name="T47" fmla="*/ 2 h 203"/>
                <a:gd name="T48" fmla="*/ 112 w 204"/>
                <a:gd name="T49" fmla="*/ 0 h 203"/>
                <a:gd name="T50" fmla="*/ 118 w 204"/>
                <a:gd name="T51" fmla="*/ 3 h 203"/>
                <a:gd name="T52" fmla="*/ 136 w 204"/>
                <a:gd name="T53" fmla="*/ 6 h 203"/>
                <a:gd name="T54" fmla="*/ 141 w 204"/>
                <a:gd name="T55" fmla="*/ 10 h 203"/>
                <a:gd name="T56" fmla="*/ 158 w 204"/>
                <a:gd name="T57" fmla="*/ 17 h 203"/>
                <a:gd name="T58" fmla="*/ 162 w 204"/>
                <a:gd name="T59" fmla="*/ 22 h 203"/>
                <a:gd name="T60" fmla="*/ 177 w 204"/>
                <a:gd name="T61" fmla="*/ 33 h 203"/>
                <a:gd name="T62" fmla="*/ 179 w 204"/>
                <a:gd name="T63" fmla="*/ 38 h 203"/>
                <a:gd name="T64" fmla="*/ 191 w 204"/>
                <a:gd name="T65" fmla="*/ 53 h 203"/>
                <a:gd name="T66" fmla="*/ 192 w 204"/>
                <a:gd name="T67" fmla="*/ 59 h 203"/>
                <a:gd name="T68" fmla="*/ 200 w 204"/>
                <a:gd name="T69" fmla="*/ 76 h 203"/>
                <a:gd name="T70" fmla="*/ 200 w 204"/>
                <a:gd name="T71" fmla="*/ 82 h 203"/>
                <a:gd name="T72" fmla="*/ 204 w 204"/>
                <a:gd name="T73" fmla="*/ 100 h 203"/>
                <a:gd name="T74" fmla="*/ 202 w 204"/>
                <a:gd name="T75" fmla="*/ 106 h 203"/>
                <a:gd name="T76" fmla="*/ 201 w 204"/>
                <a:gd name="T77" fmla="*/ 125 h 203"/>
                <a:gd name="T78" fmla="*/ 198 w 204"/>
                <a:gd name="T79" fmla="*/ 129 h 203"/>
                <a:gd name="T80" fmla="*/ 193 w 204"/>
                <a:gd name="T81" fmla="*/ 148 h 203"/>
                <a:gd name="T82" fmla="*/ 188 w 204"/>
                <a:gd name="T83" fmla="*/ 152 h 203"/>
                <a:gd name="T84" fmla="*/ 179 w 204"/>
                <a:gd name="T85" fmla="*/ 168 h 203"/>
                <a:gd name="T86" fmla="*/ 174 w 204"/>
                <a:gd name="T87" fmla="*/ 171 h 203"/>
                <a:gd name="T88" fmla="*/ 161 w 204"/>
                <a:gd name="T89" fmla="*/ 185 h 203"/>
                <a:gd name="T90" fmla="*/ 155 w 204"/>
                <a:gd name="T91" fmla="*/ 186 h 203"/>
                <a:gd name="T92" fmla="*/ 139 w 204"/>
                <a:gd name="T93" fmla="*/ 197 h 203"/>
                <a:gd name="T94" fmla="*/ 134 w 204"/>
                <a:gd name="T95" fmla="*/ 197 h 203"/>
                <a:gd name="T96" fmla="*/ 116 w 204"/>
                <a:gd name="T97" fmla="*/ 203 h 203"/>
                <a:gd name="T98" fmla="*/ 110 w 204"/>
                <a:gd name="T99" fmla="*/ 201 h 203"/>
                <a:gd name="T100" fmla="*/ 91 w 204"/>
                <a:gd name="T101" fmla="*/ 203 h 203"/>
                <a:gd name="T102" fmla="*/ 86 w 204"/>
                <a:gd name="T103" fmla="*/ 2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" h="203">
                  <a:moveTo>
                    <a:pt x="70" y="197"/>
                  </a:moveTo>
                  <a:lnTo>
                    <a:pt x="67" y="198"/>
                  </a:lnTo>
                  <a:lnTo>
                    <a:pt x="64" y="197"/>
                  </a:lnTo>
                  <a:lnTo>
                    <a:pt x="63" y="194"/>
                  </a:lnTo>
                  <a:lnTo>
                    <a:pt x="48" y="186"/>
                  </a:lnTo>
                  <a:lnTo>
                    <a:pt x="45" y="187"/>
                  </a:lnTo>
                  <a:lnTo>
                    <a:pt x="42" y="185"/>
                  </a:lnTo>
                  <a:lnTo>
                    <a:pt x="42" y="182"/>
                  </a:lnTo>
                  <a:lnTo>
                    <a:pt x="30" y="171"/>
                  </a:lnTo>
                  <a:lnTo>
                    <a:pt x="26" y="171"/>
                  </a:lnTo>
                  <a:lnTo>
                    <a:pt x="24" y="168"/>
                  </a:lnTo>
                  <a:lnTo>
                    <a:pt x="24" y="165"/>
                  </a:lnTo>
                  <a:lnTo>
                    <a:pt x="15" y="152"/>
                  </a:lnTo>
                  <a:lnTo>
                    <a:pt x="12" y="151"/>
                  </a:lnTo>
                  <a:lnTo>
                    <a:pt x="11" y="148"/>
                  </a:lnTo>
                  <a:lnTo>
                    <a:pt x="12" y="145"/>
                  </a:lnTo>
                  <a:lnTo>
                    <a:pt x="6" y="129"/>
                  </a:lnTo>
                  <a:lnTo>
                    <a:pt x="3" y="128"/>
                  </a:lnTo>
                  <a:lnTo>
                    <a:pt x="2" y="125"/>
                  </a:lnTo>
                  <a:lnTo>
                    <a:pt x="4" y="122"/>
                  </a:lnTo>
                  <a:lnTo>
                    <a:pt x="2" y="106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2" y="98"/>
                  </a:lnTo>
                  <a:lnTo>
                    <a:pt x="4" y="82"/>
                  </a:lnTo>
                  <a:lnTo>
                    <a:pt x="2" y="79"/>
                  </a:lnTo>
                  <a:lnTo>
                    <a:pt x="3" y="76"/>
                  </a:lnTo>
                  <a:lnTo>
                    <a:pt x="6" y="74"/>
                  </a:lnTo>
                  <a:lnTo>
                    <a:pt x="12" y="59"/>
                  </a:lnTo>
                  <a:lnTo>
                    <a:pt x="11" y="56"/>
                  </a:lnTo>
                  <a:lnTo>
                    <a:pt x="12" y="53"/>
                  </a:lnTo>
                  <a:lnTo>
                    <a:pt x="15" y="52"/>
                  </a:lnTo>
                  <a:lnTo>
                    <a:pt x="24" y="38"/>
                  </a:lnTo>
                  <a:lnTo>
                    <a:pt x="24" y="35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42" y="22"/>
                  </a:lnTo>
                  <a:lnTo>
                    <a:pt x="42" y="19"/>
                  </a:lnTo>
                  <a:lnTo>
                    <a:pt x="45" y="17"/>
                  </a:lnTo>
                  <a:lnTo>
                    <a:pt x="48" y="17"/>
                  </a:lnTo>
                  <a:lnTo>
                    <a:pt x="63" y="10"/>
                  </a:lnTo>
                  <a:lnTo>
                    <a:pt x="64" y="7"/>
                  </a:lnTo>
                  <a:lnTo>
                    <a:pt x="67" y="6"/>
                  </a:lnTo>
                  <a:lnTo>
                    <a:pt x="70" y="7"/>
                  </a:lnTo>
                  <a:lnTo>
                    <a:pt x="86" y="3"/>
                  </a:lnTo>
                  <a:lnTo>
                    <a:pt x="88" y="1"/>
                  </a:lnTo>
                  <a:lnTo>
                    <a:pt x="91" y="0"/>
                  </a:lnTo>
                  <a:lnTo>
                    <a:pt x="94" y="2"/>
                  </a:lnTo>
                  <a:lnTo>
                    <a:pt x="110" y="2"/>
                  </a:lnTo>
                  <a:lnTo>
                    <a:pt x="112" y="0"/>
                  </a:lnTo>
                  <a:lnTo>
                    <a:pt x="116" y="1"/>
                  </a:lnTo>
                  <a:lnTo>
                    <a:pt x="118" y="3"/>
                  </a:lnTo>
                  <a:lnTo>
                    <a:pt x="134" y="7"/>
                  </a:lnTo>
                  <a:lnTo>
                    <a:pt x="136" y="6"/>
                  </a:lnTo>
                  <a:lnTo>
                    <a:pt x="139" y="7"/>
                  </a:lnTo>
                  <a:lnTo>
                    <a:pt x="141" y="10"/>
                  </a:lnTo>
                  <a:lnTo>
                    <a:pt x="155" y="17"/>
                  </a:lnTo>
                  <a:lnTo>
                    <a:pt x="158" y="17"/>
                  </a:lnTo>
                  <a:lnTo>
                    <a:pt x="161" y="19"/>
                  </a:lnTo>
                  <a:lnTo>
                    <a:pt x="162" y="22"/>
                  </a:lnTo>
                  <a:lnTo>
                    <a:pt x="174" y="33"/>
                  </a:lnTo>
                  <a:lnTo>
                    <a:pt x="177" y="33"/>
                  </a:lnTo>
                  <a:lnTo>
                    <a:pt x="179" y="35"/>
                  </a:lnTo>
                  <a:lnTo>
                    <a:pt x="179" y="38"/>
                  </a:lnTo>
                  <a:lnTo>
                    <a:pt x="188" y="52"/>
                  </a:lnTo>
                  <a:lnTo>
                    <a:pt x="191" y="53"/>
                  </a:lnTo>
                  <a:lnTo>
                    <a:pt x="193" y="56"/>
                  </a:lnTo>
                  <a:lnTo>
                    <a:pt x="192" y="59"/>
                  </a:lnTo>
                  <a:lnTo>
                    <a:pt x="198" y="74"/>
                  </a:lnTo>
                  <a:lnTo>
                    <a:pt x="200" y="76"/>
                  </a:lnTo>
                  <a:lnTo>
                    <a:pt x="201" y="79"/>
                  </a:lnTo>
                  <a:lnTo>
                    <a:pt x="200" y="82"/>
                  </a:lnTo>
                  <a:lnTo>
                    <a:pt x="202" y="98"/>
                  </a:lnTo>
                  <a:lnTo>
                    <a:pt x="204" y="100"/>
                  </a:lnTo>
                  <a:lnTo>
                    <a:pt x="204" y="103"/>
                  </a:lnTo>
                  <a:lnTo>
                    <a:pt x="202" y="106"/>
                  </a:lnTo>
                  <a:lnTo>
                    <a:pt x="200" y="122"/>
                  </a:lnTo>
                  <a:lnTo>
                    <a:pt x="201" y="125"/>
                  </a:lnTo>
                  <a:lnTo>
                    <a:pt x="201" y="128"/>
                  </a:lnTo>
                  <a:lnTo>
                    <a:pt x="198" y="129"/>
                  </a:lnTo>
                  <a:lnTo>
                    <a:pt x="192" y="145"/>
                  </a:lnTo>
                  <a:lnTo>
                    <a:pt x="193" y="148"/>
                  </a:lnTo>
                  <a:lnTo>
                    <a:pt x="191" y="151"/>
                  </a:lnTo>
                  <a:lnTo>
                    <a:pt x="188" y="152"/>
                  </a:lnTo>
                  <a:lnTo>
                    <a:pt x="179" y="165"/>
                  </a:lnTo>
                  <a:lnTo>
                    <a:pt x="179" y="168"/>
                  </a:lnTo>
                  <a:lnTo>
                    <a:pt x="177" y="171"/>
                  </a:lnTo>
                  <a:lnTo>
                    <a:pt x="174" y="171"/>
                  </a:lnTo>
                  <a:lnTo>
                    <a:pt x="162" y="182"/>
                  </a:lnTo>
                  <a:lnTo>
                    <a:pt x="161" y="185"/>
                  </a:lnTo>
                  <a:lnTo>
                    <a:pt x="158" y="187"/>
                  </a:lnTo>
                  <a:lnTo>
                    <a:pt x="155" y="186"/>
                  </a:lnTo>
                  <a:lnTo>
                    <a:pt x="141" y="194"/>
                  </a:lnTo>
                  <a:lnTo>
                    <a:pt x="139" y="197"/>
                  </a:lnTo>
                  <a:lnTo>
                    <a:pt x="136" y="198"/>
                  </a:lnTo>
                  <a:lnTo>
                    <a:pt x="134" y="197"/>
                  </a:lnTo>
                  <a:lnTo>
                    <a:pt x="118" y="200"/>
                  </a:lnTo>
                  <a:lnTo>
                    <a:pt x="116" y="203"/>
                  </a:lnTo>
                  <a:lnTo>
                    <a:pt x="112" y="203"/>
                  </a:lnTo>
                  <a:lnTo>
                    <a:pt x="110" y="201"/>
                  </a:lnTo>
                  <a:lnTo>
                    <a:pt x="94" y="201"/>
                  </a:lnTo>
                  <a:lnTo>
                    <a:pt x="91" y="203"/>
                  </a:lnTo>
                  <a:lnTo>
                    <a:pt x="88" y="203"/>
                  </a:lnTo>
                  <a:lnTo>
                    <a:pt x="86" y="200"/>
                  </a:lnTo>
                  <a:lnTo>
                    <a:pt x="70" y="197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5" name="Freeform 181"/>
            <p:cNvSpPr>
              <a:spLocks/>
            </p:cNvSpPr>
            <p:nvPr userDrawn="1"/>
          </p:nvSpPr>
          <p:spPr bwMode="auto">
            <a:xfrm>
              <a:off x="125" y="124"/>
              <a:ext cx="204" cy="203"/>
            </a:xfrm>
            <a:custGeom>
              <a:avLst/>
              <a:gdLst>
                <a:gd name="T0" fmla="*/ 67 w 204"/>
                <a:gd name="T1" fmla="*/ 198 h 203"/>
                <a:gd name="T2" fmla="*/ 63 w 204"/>
                <a:gd name="T3" fmla="*/ 194 h 203"/>
                <a:gd name="T4" fmla="*/ 45 w 204"/>
                <a:gd name="T5" fmla="*/ 187 h 203"/>
                <a:gd name="T6" fmla="*/ 42 w 204"/>
                <a:gd name="T7" fmla="*/ 182 h 203"/>
                <a:gd name="T8" fmla="*/ 26 w 204"/>
                <a:gd name="T9" fmla="*/ 171 h 203"/>
                <a:gd name="T10" fmla="*/ 24 w 204"/>
                <a:gd name="T11" fmla="*/ 165 h 203"/>
                <a:gd name="T12" fmla="*/ 12 w 204"/>
                <a:gd name="T13" fmla="*/ 151 h 203"/>
                <a:gd name="T14" fmla="*/ 12 w 204"/>
                <a:gd name="T15" fmla="*/ 145 h 203"/>
                <a:gd name="T16" fmla="*/ 3 w 204"/>
                <a:gd name="T17" fmla="*/ 128 h 203"/>
                <a:gd name="T18" fmla="*/ 4 w 204"/>
                <a:gd name="T19" fmla="*/ 122 h 203"/>
                <a:gd name="T20" fmla="*/ 0 w 204"/>
                <a:gd name="T21" fmla="*/ 103 h 203"/>
                <a:gd name="T22" fmla="*/ 2 w 204"/>
                <a:gd name="T23" fmla="*/ 98 h 203"/>
                <a:gd name="T24" fmla="*/ 2 w 204"/>
                <a:gd name="T25" fmla="*/ 79 h 203"/>
                <a:gd name="T26" fmla="*/ 6 w 204"/>
                <a:gd name="T27" fmla="*/ 74 h 203"/>
                <a:gd name="T28" fmla="*/ 11 w 204"/>
                <a:gd name="T29" fmla="*/ 56 h 203"/>
                <a:gd name="T30" fmla="*/ 15 w 204"/>
                <a:gd name="T31" fmla="*/ 52 h 203"/>
                <a:gd name="T32" fmla="*/ 24 w 204"/>
                <a:gd name="T33" fmla="*/ 35 h 203"/>
                <a:gd name="T34" fmla="*/ 30 w 204"/>
                <a:gd name="T35" fmla="*/ 33 h 203"/>
                <a:gd name="T36" fmla="*/ 42 w 204"/>
                <a:gd name="T37" fmla="*/ 19 h 203"/>
                <a:gd name="T38" fmla="*/ 48 w 204"/>
                <a:gd name="T39" fmla="*/ 17 h 203"/>
                <a:gd name="T40" fmla="*/ 64 w 204"/>
                <a:gd name="T41" fmla="*/ 7 h 203"/>
                <a:gd name="T42" fmla="*/ 70 w 204"/>
                <a:gd name="T43" fmla="*/ 7 h 203"/>
                <a:gd name="T44" fmla="*/ 88 w 204"/>
                <a:gd name="T45" fmla="*/ 1 h 203"/>
                <a:gd name="T46" fmla="*/ 94 w 204"/>
                <a:gd name="T47" fmla="*/ 2 h 203"/>
                <a:gd name="T48" fmla="*/ 112 w 204"/>
                <a:gd name="T49" fmla="*/ 0 h 203"/>
                <a:gd name="T50" fmla="*/ 118 w 204"/>
                <a:gd name="T51" fmla="*/ 3 h 203"/>
                <a:gd name="T52" fmla="*/ 136 w 204"/>
                <a:gd name="T53" fmla="*/ 6 h 203"/>
                <a:gd name="T54" fmla="*/ 141 w 204"/>
                <a:gd name="T55" fmla="*/ 10 h 203"/>
                <a:gd name="T56" fmla="*/ 158 w 204"/>
                <a:gd name="T57" fmla="*/ 17 h 203"/>
                <a:gd name="T58" fmla="*/ 162 w 204"/>
                <a:gd name="T59" fmla="*/ 22 h 203"/>
                <a:gd name="T60" fmla="*/ 177 w 204"/>
                <a:gd name="T61" fmla="*/ 33 h 203"/>
                <a:gd name="T62" fmla="*/ 179 w 204"/>
                <a:gd name="T63" fmla="*/ 38 h 203"/>
                <a:gd name="T64" fmla="*/ 191 w 204"/>
                <a:gd name="T65" fmla="*/ 53 h 203"/>
                <a:gd name="T66" fmla="*/ 192 w 204"/>
                <a:gd name="T67" fmla="*/ 59 h 203"/>
                <a:gd name="T68" fmla="*/ 200 w 204"/>
                <a:gd name="T69" fmla="*/ 76 h 203"/>
                <a:gd name="T70" fmla="*/ 200 w 204"/>
                <a:gd name="T71" fmla="*/ 82 h 203"/>
                <a:gd name="T72" fmla="*/ 204 w 204"/>
                <a:gd name="T73" fmla="*/ 100 h 203"/>
                <a:gd name="T74" fmla="*/ 202 w 204"/>
                <a:gd name="T75" fmla="*/ 106 h 203"/>
                <a:gd name="T76" fmla="*/ 201 w 204"/>
                <a:gd name="T77" fmla="*/ 125 h 203"/>
                <a:gd name="T78" fmla="*/ 198 w 204"/>
                <a:gd name="T79" fmla="*/ 129 h 203"/>
                <a:gd name="T80" fmla="*/ 193 w 204"/>
                <a:gd name="T81" fmla="*/ 148 h 203"/>
                <a:gd name="T82" fmla="*/ 188 w 204"/>
                <a:gd name="T83" fmla="*/ 152 h 203"/>
                <a:gd name="T84" fmla="*/ 179 w 204"/>
                <a:gd name="T85" fmla="*/ 168 h 203"/>
                <a:gd name="T86" fmla="*/ 174 w 204"/>
                <a:gd name="T87" fmla="*/ 171 h 203"/>
                <a:gd name="T88" fmla="*/ 161 w 204"/>
                <a:gd name="T89" fmla="*/ 185 h 203"/>
                <a:gd name="T90" fmla="*/ 155 w 204"/>
                <a:gd name="T91" fmla="*/ 186 h 203"/>
                <a:gd name="T92" fmla="*/ 139 w 204"/>
                <a:gd name="T93" fmla="*/ 197 h 203"/>
                <a:gd name="T94" fmla="*/ 134 w 204"/>
                <a:gd name="T95" fmla="*/ 197 h 203"/>
                <a:gd name="T96" fmla="*/ 116 w 204"/>
                <a:gd name="T97" fmla="*/ 203 h 203"/>
                <a:gd name="T98" fmla="*/ 110 w 204"/>
                <a:gd name="T99" fmla="*/ 201 h 203"/>
                <a:gd name="T100" fmla="*/ 91 w 204"/>
                <a:gd name="T101" fmla="*/ 203 h 203"/>
                <a:gd name="T102" fmla="*/ 86 w 204"/>
                <a:gd name="T103" fmla="*/ 20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4" h="203">
                  <a:moveTo>
                    <a:pt x="70" y="197"/>
                  </a:moveTo>
                  <a:lnTo>
                    <a:pt x="67" y="198"/>
                  </a:lnTo>
                  <a:lnTo>
                    <a:pt x="64" y="197"/>
                  </a:lnTo>
                  <a:lnTo>
                    <a:pt x="63" y="194"/>
                  </a:lnTo>
                  <a:lnTo>
                    <a:pt x="48" y="186"/>
                  </a:lnTo>
                  <a:lnTo>
                    <a:pt x="45" y="187"/>
                  </a:lnTo>
                  <a:lnTo>
                    <a:pt x="42" y="185"/>
                  </a:lnTo>
                  <a:lnTo>
                    <a:pt x="42" y="182"/>
                  </a:lnTo>
                  <a:lnTo>
                    <a:pt x="30" y="171"/>
                  </a:lnTo>
                  <a:lnTo>
                    <a:pt x="26" y="171"/>
                  </a:lnTo>
                  <a:lnTo>
                    <a:pt x="24" y="168"/>
                  </a:lnTo>
                  <a:lnTo>
                    <a:pt x="24" y="165"/>
                  </a:lnTo>
                  <a:lnTo>
                    <a:pt x="15" y="152"/>
                  </a:lnTo>
                  <a:lnTo>
                    <a:pt x="12" y="151"/>
                  </a:lnTo>
                  <a:lnTo>
                    <a:pt x="11" y="148"/>
                  </a:lnTo>
                  <a:lnTo>
                    <a:pt x="12" y="145"/>
                  </a:lnTo>
                  <a:lnTo>
                    <a:pt x="6" y="129"/>
                  </a:lnTo>
                  <a:lnTo>
                    <a:pt x="3" y="128"/>
                  </a:lnTo>
                  <a:lnTo>
                    <a:pt x="2" y="125"/>
                  </a:lnTo>
                  <a:lnTo>
                    <a:pt x="4" y="122"/>
                  </a:lnTo>
                  <a:lnTo>
                    <a:pt x="2" y="106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2" y="98"/>
                  </a:lnTo>
                  <a:lnTo>
                    <a:pt x="4" y="82"/>
                  </a:lnTo>
                  <a:lnTo>
                    <a:pt x="2" y="79"/>
                  </a:lnTo>
                  <a:lnTo>
                    <a:pt x="3" y="76"/>
                  </a:lnTo>
                  <a:lnTo>
                    <a:pt x="6" y="74"/>
                  </a:lnTo>
                  <a:lnTo>
                    <a:pt x="12" y="59"/>
                  </a:lnTo>
                  <a:lnTo>
                    <a:pt x="11" y="56"/>
                  </a:lnTo>
                  <a:lnTo>
                    <a:pt x="12" y="53"/>
                  </a:lnTo>
                  <a:lnTo>
                    <a:pt x="15" y="52"/>
                  </a:lnTo>
                  <a:lnTo>
                    <a:pt x="24" y="38"/>
                  </a:lnTo>
                  <a:lnTo>
                    <a:pt x="24" y="35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42" y="22"/>
                  </a:lnTo>
                  <a:lnTo>
                    <a:pt x="42" y="19"/>
                  </a:lnTo>
                  <a:lnTo>
                    <a:pt x="45" y="17"/>
                  </a:lnTo>
                  <a:lnTo>
                    <a:pt x="48" y="17"/>
                  </a:lnTo>
                  <a:lnTo>
                    <a:pt x="63" y="10"/>
                  </a:lnTo>
                  <a:lnTo>
                    <a:pt x="64" y="7"/>
                  </a:lnTo>
                  <a:lnTo>
                    <a:pt x="67" y="6"/>
                  </a:lnTo>
                  <a:lnTo>
                    <a:pt x="70" y="7"/>
                  </a:lnTo>
                  <a:lnTo>
                    <a:pt x="86" y="3"/>
                  </a:lnTo>
                  <a:lnTo>
                    <a:pt x="88" y="1"/>
                  </a:lnTo>
                  <a:lnTo>
                    <a:pt x="91" y="0"/>
                  </a:lnTo>
                  <a:lnTo>
                    <a:pt x="94" y="2"/>
                  </a:lnTo>
                  <a:lnTo>
                    <a:pt x="110" y="2"/>
                  </a:lnTo>
                  <a:lnTo>
                    <a:pt x="112" y="0"/>
                  </a:lnTo>
                  <a:lnTo>
                    <a:pt x="116" y="1"/>
                  </a:lnTo>
                  <a:lnTo>
                    <a:pt x="118" y="3"/>
                  </a:lnTo>
                  <a:lnTo>
                    <a:pt x="134" y="7"/>
                  </a:lnTo>
                  <a:lnTo>
                    <a:pt x="136" y="6"/>
                  </a:lnTo>
                  <a:lnTo>
                    <a:pt x="139" y="7"/>
                  </a:lnTo>
                  <a:lnTo>
                    <a:pt x="141" y="10"/>
                  </a:lnTo>
                  <a:lnTo>
                    <a:pt x="155" y="17"/>
                  </a:lnTo>
                  <a:lnTo>
                    <a:pt x="158" y="17"/>
                  </a:lnTo>
                  <a:lnTo>
                    <a:pt x="161" y="19"/>
                  </a:lnTo>
                  <a:lnTo>
                    <a:pt x="162" y="22"/>
                  </a:lnTo>
                  <a:lnTo>
                    <a:pt x="174" y="33"/>
                  </a:lnTo>
                  <a:lnTo>
                    <a:pt x="177" y="33"/>
                  </a:lnTo>
                  <a:lnTo>
                    <a:pt x="179" y="35"/>
                  </a:lnTo>
                  <a:lnTo>
                    <a:pt x="179" y="38"/>
                  </a:lnTo>
                  <a:lnTo>
                    <a:pt x="188" y="52"/>
                  </a:lnTo>
                  <a:lnTo>
                    <a:pt x="191" y="53"/>
                  </a:lnTo>
                  <a:lnTo>
                    <a:pt x="193" y="56"/>
                  </a:lnTo>
                  <a:lnTo>
                    <a:pt x="192" y="59"/>
                  </a:lnTo>
                  <a:lnTo>
                    <a:pt x="198" y="74"/>
                  </a:lnTo>
                  <a:lnTo>
                    <a:pt x="200" y="76"/>
                  </a:lnTo>
                  <a:lnTo>
                    <a:pt x="201" y="79"/>
                  </a:lnTo>
                  <a:lnTo>
                    <a:pt x="200" y="82"/>
                  </a:lnTo>
                  <a:lnTo>
                    <a:pt x="202" y="98"/>
                  </a:lnTo>
                  <a:lnTo>
                    <a:pt x="204" y="100"/>
                  </a:lnTo>
                  <a:lnTo>
                    <a:pt x="204" y="103"/>
                  </a:lnTo>
                  <a:lnTo>
                    <a:pt x="202" y="106"/>
                  </a:lnTo>
                  <a:lnTo>
                    <a:pt x="200" y="122"/>
                  </a:lnTo>
                  <a:lnTo>
                    <a:pt x="201" y="125"/>
                  </a:lnTo>
                  <a:lnTo>
                    <a:pt x="201" y="128"/>
                  </a:lnTo>
                  <a:lnTo>
                    <a:pt x="198" y="129"/>
                  </a:lnTo>
                  <a:lnTo>
                    <a:pt x="192" y="145"/>
                  </a:lnTo>
                  <a:lnTo>
                    <a:pt x="193" y="148"/>
                  </a:lnTo>
                  <a:lnTo>
                    <a:pt x="191" y="151"/>
                  </a:lnTo>
                  <a:lnTo>
                    <a:pt x="188" y="152"/>
                  </a:lnTo>
                  <a:lnTo>
                    <a:pt x="179" y="165"/>
                  </a:lnTo>
                  <a:lnTo>
                    <a:pt x="179" y="168"/>
                  </a:lnTo>
                  <a:lnTo>
                    <a:pt x="177" y="171"/>
                  </a:lnTo>
                  <a:lnTo>
                    <a:pt x="174" y="171"/>
                  </a:lnTo>
                  <a:lnTo>
                    <a:pt x="162" y="182"/>
                  </a:lnTo>
                  <a:lnTo>
                    <a:pt x="161" y="185"/>
                  </a:lnTo>
                  <a:lnTo>
                    <a:pt x="158" y="187"/>
                  </a:lnTo>
                  <a:lnTo>
                    <a:pt x="155" y="186"/>
                  </a:lnTo>
                  <a:lnTo>
                    <a:pt x="141" y="194"/>
                  </a:lnTo>
                  <a:lnTo>
                    <a:pt x="139" y="197"/>
                  </a:lnTo>
                  <a:lnTo>
                    <a:pt x="136" y="198"/>
                  </a:lnTo>
                  <a:lnTo>
                    <a:pt x="134" y="197"/>
                  </a:lnTo>
                  <a:lnTo>
                    <a:pt x="118" y="200"/>
                  </a:lnTo>
                  <a:lnTo>
                    <a:pt x="116" y="203"/>
                  </a:lnTo>
                  <a:lnTo>
                    <a:pt x="112" y="203"/>
                  </a:lnTo>
                  <a:lnTo>
                    <a:pt x="110" y="201"/>
                  </a:lnTo>
                  <a:lnTo>
                    <a:pt x="94" y="201"/>
                  </a:lnTo>
                  <a:lnTo>
                    <a:pt x="91" y="203"/>
                  </a:lnTo>
                  <a:lnTo>
                    <a:pt x="88" y="203"/>
                  </a:lnTo>
                  <a:lnTo>
                    <a:pt x="86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Freeform 182"/>
            <p:cNvSpPr>
              <a:spLocks/>
            </p:cNvSpPr>
            <p:nvPr userDrawn="1"/>
          </p:nvSpPr>
          <p:spPr bwMode="auto">
            <a:xfrm>
              <a:off x="243" y="126"/>
              <a:ext cx="13" cy="16"/>
            </a:xfrm>
            <a:custGeom>
              <a:avLst/>
              <a:gdLst>
                <a:gd name="T0" fmla="*/ 11 w 95"/>
                <a:gd name="T1" fmla="*/ 78 h 115"/>
                <a:gd name="T2" fmla="*/ 33 w 95"/>
                <a:gd name="T3" fmla="*/ 88 h 115"/>
                <a:gd name="T4" fmla="*/ 53 w 95"/>
                <a:gd name="T5" fmla="*/ 81 h 115"/>
                <a:gd name="T6" fmla="*/ 33 w 95"/>
                <a:gd name="T7" fmla="*/ 61 h 115"/>
                <a:gd name="T8" fmla="*/ 16 w 95"/>
                <a:gd name="T9" fmla="*/ 26 h 115"/>
                <a:gd name="T10" fmla="*/ 65 w 95"/>
                <a:gd name="T11" fmla="*/ 4 h 115"/>
                <a:gd name="T12" fmla="*/ 95 w 95"/>
                <a:gd name="T13" fmla="*/ 19 h 115"/>
                <a:gd name="T14" fmla="*/ 83 w 95"/>
                <a:gd name="T15" fmla="*/ 36 h 115"/>
                <a:gd name="T16" fmla="*/ 63 w 95"/>
                <a:gd name="T17" fmla="*/ 26 h 115"/>
                <a:gd name="T18" fmla="*/ 43 w 95"/>
                <a:gd name="T19" fmla="*/ 33 h 115"/>
                <a:gd name="T20" fmla="*/ 55 w 95"/>
                <a:gd name="T21" fmla="*/ 47 h 115"/>
                <a:gd name="T22" fmla="*/ 81 w 95"/>
                <a:gd name="T23" fmla="*/ 85 h 115"/>
                <a:gd name="T24" fmla="*/ 30 w 95"/>
                <a:gd name="T25" fmla="*/ 109 h 115"/>
                <a:gd name="T26" fmla="*/ 0 w 95"/>
                <a:gd name="T27" fmla="*/ 96 h 115"/>
                <a:gd name="T28" fmla="*/ 11 w 95"/>
                <a:gd name="T29" fmla="*/ 7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5" h="115">
                  <a:moveTo>
                    <a:pt x="11" y="78"/>
                  </a:moveTo>
                  <a:cubicBezTo>
                    <a:pt x="17" y="81"/>
                    <a:pt x="26" y="86"/>
                    <a:pt x="33" y="88"/>
                  </a:cubicBezTo>
                  <a:cubicBezTo>
                    <a:pt x="42" y="90"/>
                    <a:pt x="51" y="90"/>
                    <a:pt x="53" y="81"/>
                  </a:cubicBezTo>
                  <a:cubicBezTo>
                    <a:pt x="55" y="71"/>
                    <a:pt x="44" y="68"/>
                    <a:pt x="33" y="61"/>
                  </a:cubicBezTo>
                  <a:cubicBezTo>
                    <a:pt x="22" y="55"/>
                    <a:pt x="11" y="46"/>
                    <a:pt x="16" y="26"/>
                  </a:cubicBezTo>
                  <a:cubicBezTo>
                    <a:pt x="21" y="4"/>
                    <a:pt x="46" y="0"/>
                    <a:pt x="65" y="4"/>
                  </a:cubicBezTo>
                  <a:cubicBezTo>
                    <a:pt x="76" y="7"/>
                    <a:pt x="86" y="12"/>
                    <a:pt x="95" y="19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77" y="32"/>
                    <a:pt x="68" y="28"/>
                    <a:pt x="63" y="26"/>
                  </a:cubicBezTo>
                  <a:cubicBezTo>
                    <a:pt x="51" y="23"/>
                    <a:pt x="45" y="27"/>
                    <a:pt x="43" y="33"/>
                  </a:cubicBezTo>
                  <a:cubicBezTo>
                    <a:pt x="42" y="37"/>
                    <a:pt x="44" y="41"/>
                    <a:pt x="55" y="47"/>
                  </a:cubicBezTo>
                  <a:cubicBezTo>
                    <a:pt x="80" y="59"/>
                    <a:pt x="84" y="71"/>
                    <a:pt x="81" y="85"/>
                  </a:cubicBezTo>
                  <a:cubicBezTo>
                    <a:pt x="75" y="110"/>
                    <a:pt x="52" y="115"/>
                    <a:pt x="30" y="109"/>
                  </a:cubicBezTo>
                  <a:cubicBezTo>
                    <a:pt x="19" y="107"/>
                    <a:pt x="9" y="102"/>
                    <a:pt x="0" y="96"/>
                  </a:cubicBezTo>
                  <a:lnTo>
                    <a:pt x="11" y="78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Freeform 183"/>
            <p:cNvSpPr>
              <a:spLocks noEditPoints="1"/>
            </p:cNvSpPr>
            <p:nvPr userDrawn="1"/>
          </p:nvSpPr>
          <p:spPr bwMode="auto">
            <a:xfrm>
              <a:off x="262" y="133"/>
              <a:ext cx="18" cy="18"/>
            </a:xfrm>
            <a:custGeom>
              <a:avLst/>
              <a:gdLst>
                <a:gd name="T0" fmla="*/ 89 w 127"/>
                <a:gd name="T1" fmla="*/ 16 h 130"/>
                <a:gd name="T2" fmla="*/ 113 w 127"/>
                <a:gd name="T3" fmla="*/ 91 h 130"/>
                <a:gd name="T4" fmla="*/ 38 w 127"/>
                <a:gd name="T5" fmla="*/ 114 h 130"/>
                <a:gd name="T6" fmla="*/ 14 w 127"/>
                <a:gd name="T7" fmla="*/ 39 h 130"/>
                <a:gd name="T8" fmla="*/ 89 w 127"/>
                <a:gd name="T9" fmla="*/ 16 h 130"/>
                <a:gd name="T10" fmla="*/ 48 w 127"/>
                <a:gd name="T11" fmla="*/ 94 h 130"/>
                <a:gd name="T12" fmla="*/ 88 w 127"/>
                <a:gd name="T13" fmla="*/ 78 h 130"/>
                <a:gd name="T14" fmla="*/ 79 w 127"/>
                <a:gd name="T15" fmla="*/ 35 h 130"/>
                <a:gd name="T16" fmla="*/ 38 w 127"/>
                <a:gd name="T17" fmla="*/ 52 h 130"/>
                <a:gd name="T18" fmla="*/ 48 w 127"/>
                <a:gd name="T19" fmla="*/ 9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30">
                  <a:moveTo>
                    <a:pt x="89" y="16"/>
                  </a:moveTo>
                  <a:cubicBezTo>
                    <a:pt x="120" y="33"/>
                    <a:pt x="127" y="64"/>
                    <a:pt x="113" y="91"/>
                  </a:cubicBezTo>
                  <a:cubicBezTo>
                    <a:pt x="99" y="118"/>
                    <a:pt x="69" y="130"/>
                    <a:pt x="38" y="114"/>
                  </a:cubicBezTo>
                  <a:cubicBezTo>
                    <a:pt x="6" y="97"/>
                    <a:pt x="0" y="66"/>
                    <a:pt x="14" y="39"/>
                  </a:cubicBezTo>
                  <a:cubicBezTo>
                    <a:pt x="28" y="12"/>
                    <a:pt x="58" y="0"/>
                    <a:pt x="89" y="16"/>
                  </a:cubicBezTo>
                  <a:close/>
                  <a:moveTo>
                    <a:pt x="48" y="94"/>
                  </a:moveTo>
                  <a:cubicBezTo>
                    <a:pt x="62" y="102"/>
                    <a:pt x="78" y="98"/>
                    <a:pt x="88" y="78"/>
                  </a:cubicBezTo>
                  <a:cubicBezTo>
                    <a:pt x="99" y="58"/>
                    <a:pt x="93" y="43"/>
                    <a:pt x="79" y="35"/>
                  </a:cubicBezTo>
                  <a:cubicBezTo>
                    <a:pt x="65" y="28"/>
                    <a:pt x="49" y="32"/>
                    <a:pt x="38" y="52"/>
                  </a:cubicBezTo>
                  <a:cubicBezTo>
                    <a:pt x="28" y="72"/>
                    <a:pt x="34" y="87"/>
                    <a:pt x="48" y="94"/>
                  </a:cubicBez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Freeform 184"/>
            <p:cNvSpPr>
              <a:spLocks/>
            </p:cNvSpPr>
            <p:nvPr userDrawn="1"/>
          </p:nvSpPr>
          <p:spPr bwMode="auto">
            <a:xfrm>
              <a:off x="282" y="146"/>
              <a:ext cx="12" cy="18"/>
            </a:xfrm>
            <a:custGeom>
              <a:avLst/>
              <a:gdLst>
                <a:gd name="T0" fmla="*/ 67 w 89"/>
                <a:gd name="T1" fmla="*/ 0 h 129"/>
                <a:gd name="T2" fmla="*/ 0 w 89"/>
                <a:gd name="T3" fmla="*/ 83 h 129"/>
                <a:gd name="T4" fmla="*/ 51 w 89"/>
                <a:gd name="T5" fmla="*/ 129 h 129"/>
                <a:gd name="T6" fmla="*/ 67 w 89"/>
                <a:gd name="T7" fmla="*/ 113 h 129"/>
                <a:gd name="T8" fmla="*/ 34 w 89"/>
                <a:gd name="T9" fmla="*/ 82 h 129"/>
                <a:gd name="T10" fmla="*/ 89 w 89"/>
                <a:gd name="T11" fmla="*/ 1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29">
                  <a:moveTo>
                    <a:pt x="67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18" y="97"/>
                    <a:pt x="34" y="113"/>
                    <a:pt x="51" y="129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56" y="102"/>
                    <a:pt x="45" y="92"/>
                    <a:pt x="34" y="82"/>
                  </a:cubicBezTo>
                  <a:cubicBezTo>
                    <a:pt x="89" y="18"/>
                    <a:pt x="89" y="18"/>
                    <a:pt x="89" y="18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Freeform 185"/>
            <p:cNvSpPr>
              <a:spLocks/>
            </p:cNvSpPr>
            <p:nvPr userDrawn="1"/>
          </p:nvSpPr>
          <p:spPr bwMode="auto">
            <a:xfrm>
              <a:off x="282" y="146"/>
              <a:ext cx="12" cy="18"/>
            </a:xfrm>
            <a:custGeom>
              <a:avLst/>
              <a:gdLst>
                <a:gd name="T0" fmla="*/ 67 w 89"/>
                <a:gd name="T1" fmla="*/ 0 h 129"/>
                <a:gd name="T2" fmla="*/ 0 w 89"/>
                <a:gd name="T3" fmla="*/ 83 h 129"/>
                <a:gd name="T4" fmla="*/ 51 w 89"/>
                <a:gd name="T5" fmla="*/ 129 h 129"/>
                <a:gd name="T6" fmla="*/ 67 w 89"/>
                <a:gd name="T7" fmla="*/ 113 h 129"/>
                <a:gd name="T8" fmla="*/ 34 w 89"/>
                <a:gd name="T9" fmla="*/ 82 h 129"/>
                <a:gd name="T10" fmla="*/ 89 w 89"/>
                <a:gd name="T11" fmla="*/ 1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29">
                  <a:moveTo>
                    <a:pt x="67" y="0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18" y="97"/>
                    <a:pt x="34" y="113"/>
                    <a:pt x="51" y="129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56" y="102"/>
                    <a:pt x="45" y="92"/>
                    <a:pt x="34" y="82"/>
                  </a:cubicBezTo>
                  <a:cubicBezTo>
                    <a:pt x="89" y="18"/>
                    <a:pt x="89" y="18"/>
                    <a:pt x="89" y="18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0" name="Freeform 186"/>
            <p:cNvSpPr>
              <a:spLocks/>
            </p:cNvSpPr>
            <p:nvPr userDrawn="1"/>
          </p:nvSpPr>
          <p:spPr bwMode="auto">
            <a:xfrm>
              <a:off x="308" y="188"/>
              <a:ext cx="15" cy="8"/>
            </a:xfrm>
            <a:custGeom>
              <a:avLst/>
              <a:gdLst>
                <a:gd name="T0" fmla="*/ 110 w 110"/>
                <a:gd name="T1" fmla="*/ 27 h 63"/>
                <a:gd name="T2" fmla="*/ 9 w 110"/>
                <a:gd name="T3" fmla="*/ 63 h 63"/>
                <a:gd name="T4" fmla="*/ 0 w 110"/>
                <a:gd name="T5" fmla="*/ 39 h 63"/>
                <a:gd name="T6" fmla="*/ 100 w 11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63">
                  <a:moveTo>
                    <a:pt x="110" y="27"/>
                  </a:moveTo>
                  <a:cubicBezTo>
                    <a:pt x="9" y="63"/>
                    <a:pt x="9" y="63"/>
                    <a:pt x="9" y="63"/>
                  </a:cubicBezTo>
                  <a:cubicBezTo>
                    <a:pt x="6" y="55"/>
                    <a:pt x="3" y="47"/>
                    <a:pt x="0" y="39"/>
                  </a:cubicBezTo>
                  <a:cubicBezTo>
                    <a:pt x="100" y="0"/>
                    <a:pt x="100" y="0"/>
                    <a:pt x="100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1" name="Freeform 187"/>
            <p:cNvSpPr>
              <a:spLocks/>
            </p:cNvSpPr>
            <p:nvPr userDrawn="1"/>
          </p:nvSpPr>
          <p:spPr bwMode="auto">
            <a:xfrm>
              <a:off x="308" y="188"/>
              <a:ext cx="15" cy="8"/>
            </a:xfrm>
            <a:custGeom>
              <a:avLst/>
              <a:gdLst>
                <a:gd name="T0" fmla="*/ 110 w 110"/>
                <a:gd name="T1" fmla="*/ 27 h 63"/>
                <a:gd name="T2" fmla="*/ 9 w 110"/>
                <a:gd name="T3" fmla="*/ 63 h 63"/>
                <a:gd name="T4" fmla="*/ 0 w 110"/>
                <a:gd name="T5" fmla="*/ 39 h 63"/>
                <a:gd name="T6" fmla="*/ 100 w 11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63">
                  <a:moveTo>
                    <a:pt x="110" y="27"/>
                  </a:moveTo>
                  <a:cubicBezTo>
                    <a:pt x="9" y="63"/>
                    <a:pt x="9" y="63"/>
                    <a:pt x="9" y="63"/>
                  </a:cubicBezTo>
                  <a:cubicBezTo>
                    <a:pt x="6" y="55"/>
                    <a:pt x="3" y="47"/>
                    <a:pt x="0" y="39"/>
                  </a:cubicBezTo>
                  <a:cubicBezTo>
                    <a:pt x="100" y="0"/>
                    <a:pt x="100" y="0"/>
                    <a:pt x="100" y="0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2" name="Freeform 188"/>
            <p:cNvSpPr>
              <a:spLocks/>
            </p:cNvSpPr>
            <p:nvPr userDrawn="1"/>
          </p:nvSpPr>
          <p:spPr bwMode="auto">
            <a:xfrm>
              <a:off x="313" y="206"/>
              <a:ext cx="16" cy="15"/>
            </a:xfrm>
            <a:custGeom>
              <a:avLst/>
              <a:gdLst>
                <a:gd name="T0" fmla="*/ 111 w 113"/>
                <a:gd name="T1" fmla="*/ 80 h 107"/>
                <a:gd name="T2" fmla="*/ 28 w 113"/>
                <a:gd name="T3" fmla="*/ 63 h 107"/>
                <a:gd name="T4" fmla="*/ 28 w 113"/>
                <a:gd name="T5" fmla="*/ 63 h 107"/>
                <a:gd name="T6" fmla="*/ 105 w 113"/>
                <a:gd name="T7" fmla="*/ 28 h 107"/>
                <a:gd name="T8" fmla="*/ 100 w 113"/>
                <a:gd name="T9" fmla="*/ 0 h 107"/>
                <a:gd name="T10" fmla="*/ 0 w 113"/>
                <a:gd name="T11" fmla="*/ 52 h 107"/>
                <a:gd name="T12" fmla="*/ 3 w 113"/>
                <a:gd name="T13" fmla="*/ 81 h 107"/>
                <a:gd name="T14" fmla="*/ 113 w 113"/>
                <a:gd name="T1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7">
                  <a:moveTo>
                    <a:pt x="111" y="80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" y="62"/>
                    <a:pt x="2" y="72"/>
                    <a:pt x="3" y="81"/>
                  </a:cubicBezTo>
                  <a:cubicBezTo>
                    <a:pt x="113" y="107"/>
                    <a:pt x="113" y="107"/>
                    <a:pt x="113" y="107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3" name="Freeform 189"/>
            <p:cNvSpPr>
              <a:spLocks/>
            </p:cNvSpPr>
            <p:nvPr userDrawn="1"/>
          </p:nvSpPr>
          <p:spPr bwMode="auto">
            <a:xfrm>
              <a:off x="313" y="206"/>
              <a:ext cx="16" cy="15"/>
            </a:xfrm>
            <a:custGeom>
              <a:avLst/>
              <a:gdLst>
                <a:gd name="T0" fmla="*/ 111 w 113"/>
                <a:gd name="T1" fmla="*/ 80 h 107"/>
                <a:gd name="T2" fmla="*/ 28 w 113"/>
                <a:gd name="T3" fmla="*/ 63 h 107"/>
                <a:gd name="T4" fmla="*/ 28 w 113"/>
                <a:gd name="T5" fmla="*/ 63 h 107"/>
                <a:gd name="T6" fmla="*/ 105 w 113"/>
                <a:gd name="T7" fmla="*/ 28 h 107"/>
                <a:gd name="T8" fmla="*/ 100 w 113"/>
                <a:gd name="T9" fmla="*/ 0 h 107"/>
                <a:gd name="T10" fmla="*/ 0 w 113"/>
                <a:gd name="T11" fmla="*/ 52 h 107"/>
                <a:gd name="T12" fmla="*/ 3 w 113"/>
                <a:gd name="T13" fmla="*/ 81 h 107"/>
                <a:gd name="T14" fmla="*/ 113 w 113"/>
                <a:gd name="T1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7">
                  <a:moveTo>
                    <a:pt x="111" y="80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" y="62"/>
                    <a:pt x="2" y="72"/>
                    <a:pt x="3" y="81"/>
                  </a:cubicBezTo>
                  <a:cubicBezTo>
                    <a:pt x="113" y="107"/>
                    <a:pt x="113" y="107"/>
                    <a:pt x="113" y="107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4" name="Freeform 190"/>
            <p:cNvSpPr>
              <a:spLocks/>
            </p:cNvSpPr>
            <p:nvPr userDrawn="1"/>
          </p:nvSpPr>
          <p:spPr bwMode="auto">
            <a:xfrm>
              <a:off x="313" y="231"/>
              <a:ext cx="16" cy="12"/>
            </a:xfrm>
            <a:custGeom>
              <a:avLst/>
              <a:gdLst>
                <a:gd name="T0" fmla="*/ 32 w 113"/>
                <a:gd name="T1" fmla="*/ 9 h 86"/>
                <a:gd name="T2" fmla="*/ 24 w 113"/>
                <a:gd name="T3" fmla="*/ 33 h 86"/>
                <a:gd name="T4" fmla="*/ 34 w 113"/>
                <a:gd name="T5" fmla="*/ 51 h 86"/>
                <a:gd name="T6" fmla="*/ 51 w 113"/>
                <a:gd name="T7" fmla="*/ 29 h 86"/>
                <a:gd name="T8" fmla="*/ 84 w 113"/>
                <a:gd name="T9" fmla="*/ 8 h 86"/>
                <a:gd name="T10" fmla="*/ 111 w 113"/>
                <a:gd name="T11" fmla="*/ 54 h 86"/>
                <a:gd name="T12" fmla="*/ 100 w 113"/>
                <a:gd name="T13" fmla="*/ 86 h 86"/>
                <a:gd name="T14" fmla="*/ 82 w 113"/>
                <a:gd name="T15" fmla="*/ 76 h 86"/>
                <a:gd name="T16" fmla="*/ 89 w 113"/>
                <a:gd name="T17" fmla="*/ 55 h 86"/>
                <a:gd name="T18" fmla="*/ 80 w 113"/>
                <a:gd name="T19" fmla="*/ 36 h 86"/>
                <a:gd name="T20" fmla="*/ 68 w 113"/>
                <a:gd name="T21" fmla="*/ 50 h 86"/>
                <a:gd name="T22" fmla="*/ 33 w 113"/>
                <a:gd name="T23" fmla="*/ 79 h 86"/>
                <a:gd name="T24" fmla="*/ 3 w 113"/>
                <a:gd name="T25" fmla="*/ 32 h 86"/>
                <a:gd name="T26" fmla="*/ 12 w 113"/>
                <a:gd name="T27" fmla="*/ 0 h 86"/>
                <a:gd name="T28" fmla="*/ 32 w 113"/>
                <a:gd name="T29" fmla="*/ 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86">
                  <a:moveTo>
                    <a:pt x="32" y="9"/>
                  </a:moveTo>
                  <a:cubicBezTo>
                    <a:pt x="29" y="16"/>
                    <a:pt x="25" y="26"/>
                    <a:pt x="24" y="33"/>
                  </a:cubicBezTo>
                  <a:cubicBezTo>
                    <a:pt x="23" y="41"/>
                    <a:pt x="24" y="50"/>
                    <a:pt x="34" y="51"/>
                  </a:cubicBezTo>
                  <a:cubicBezTo>
                    <a:pt x="43" y="53"/>
                    <a:pt x="46" y="41"/>
                    <a:pt x="51" y="29"/>
                  </a:cubicBezTo>
                  <a:cubicBezTo>
                    <a:pt x="56" y="17"/>
                    <a:pt x="63" y="6"/>
                    <a:pt x="84" y="8"/>
                  </a:cubicBezTo>
                  <a:cubicBezTo>
                    <a:pt x="106" y="11"/>
                    <a:pt x="113" y="34"/>
                    <a:pt x="111" y="54"/>
                  </a:cubicBezTo>
                  <a:cubicBezTo>
                    <a:pt x="110" y="66"/>
                    <a:pt x="106" y="76"/>
                    <a:pt x="100" y="86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5" y="70"/>
                    <a:pt x="88" y="60"/>
                    <a:pt x="89" y="55"/>
                  </a:cubicBezTo>
                  <a:cubicBezTo>
                    <a:pt x="91" y="42"/>
                    <a:pt x="87" y="37"/>
                    <a:pt x="80" y="36"/>
                  </a:cubicBezTo>
                  <a:cubicBezTo>
                    <a:pt x="76" y="35"/>
                    <a:pt x="72" y="38"/>
                    <a:pt x="68" y="50"/>
                  </a:cubicBezTo>
                  <a:cubicBezTo>
                    <a:pt x="59" y="75"/>
                    <a:pt x="47" y="81"/>
                    <a:pt x="33" y="79"/>
                  </a:cubicBezTo>
                  <a:cubicBezTo>
                    <a:pt x="7" y="76"/>
                    <a:pt x="0" y="55"/>
                    <a:pt x="3" y="32"/>
                  </a:cubicBezTo>
                  <a:cubicBezTo>
                    <a:pt x="4" y="21"/>
                    <a:pt x="8" y="10"/>
                    <a:pt x="12" y="0"/>
                  </a:cubicBezTo>
                  <a:lnTo>
                    <a:pt x="32" y="9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5" name="Freeform 191"/>
            <p:cNvSpPr>
              <a:spLocks/>
            </p:cNvSpPr>
            <p:nvPr userDrawn="1"/>
          </p:nvSpPr>
          <p:spPr bwMode="auto">
            <a:xfrm>
              <a:off x="308" y="255"/>
              <a:ext cx="17" cy="13"/>
            </a:xfrm>
            <a:custGeom>
              <a:avLst/>
              <a:gdLst>
                <a:gd name="T0" fmla="*/ 89 w 119"/>
                <a:gd name="T1" fmla="*/ 88 h 88"/>
                <a:gd name="T2" fmla="*/ 64 w 119"/>
                <a:gd name="T3" fmla="*/ 77 h 88"/>
                <a:gd name="T4" fmla="*/ 75 w 119"/>
                <a:gd name="T5" fmla="*/ 53 h 88"/>
                <a:gd name="T6" fmla="*/ 0 w 119"/>
                <a:gd name="T7" fmla="*/ 23 h 88"/>
                <a:gd name="T8" fmla="*/ 9 w 119"/>
                <a:gd name="T9" fmla="*/ 0 h 88"/>
                <a:gd name="T10" fmla="*/ 85 w 119"/>
                <a:gd name="T11" fmla="*/ 27 h 88"/>
                <a:gd name="T12" fmla="*/ 93 w 119"/>
                <a:gd name="T13" fmla="*/ 2 h 88"/>
                <a:gd name="T14" fmla="*/ 119 w 119"/>
                <a:gd name="T15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88">
                  <a:moveTo>
                    <a:pt x="89" y="88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8" y="69"/>
                    <a:pt x="71" y="61"/>
                    <a:pt x="75" y="5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" y="15"/>
                    <a:pt x="6" y="7"/>
                    <a:pt x="9" y="0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8" y="18"/>
                    <a:pt x="90" y="10"/>
                    <a:pt x="93" y="2"/>
                  </a:cubicBezTo>
                  <a:cubicBezTo>
                    <a:pt x="119" y="10"/>
                    <a:pt x="119" y="10"/>
                    <a:pt x="119" y="1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Freeform 192"/>
            <p:cNvSpPr>
              <a:spLocks/>
            </p:cNvSpPr>
            <p:nvPr userDrawn="1"/>
          </p:nvSpPr>
          <p:spPr bwMode="auto">
            <a:xfrm>
              <a:off x="308" y="255"/>
              <a:ext cx="17" cy="13"/>
            </a:xfrm>
            <a:custGeom>
              <a:avLst/>
              <a:gdLst>
                <a:gd name="T0" fmla="*/ 89 w 119"/>
                <a:gd name="T1" fmla="*/ 88 h 88"/>
                <a:gd name="T2" fmla="*/ 64 w 119"/>
                <a:gd name="T3" fmla="*/ 77 h 88"/>
                <a:gd name="T4" fmla="*/ 75 w 119"/>
                <a:gd name="T5" fmla="*/ 53 h 88"/>
                <a:gd name="T6" fmla="*/ 0 w 119"/>
                <a:gd name="T7" fmla="*/ 23 h 88"/>
                <a:gd name="T8" fmla="*/ 9 w 119"/>
                <a:gd name="T9" fmla="*/ 0 h 88"/>
                <a:gd name="T10" fmla="*/ 85 w 119"/>
                <a:gd name="T11" fmla="*/ 27 h 88"/>
                <a:gd name="T12" fmla="*/ 93 w 119"/>
                <a:gd name="T13" fmla="*/ 2 h 88"/>
                <a:gd name="T14" fmla="*/ 119 w 119"/>
                <a:gd name="T15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88">
                  <a:moveTo>
                    <a:pt x="89" y="88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8" y="69"/>
                    <a:pt x="71" y="61"/>
                    <a:pt x="75" y="5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" y="15"/>
                    <a:pt x="6" y="7"/>
                    <a:pt x="9" y="0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8" y="18"/>
                    <a:pt x="90" y="10"/>
                    <a:pt x="93" y="2"/>
                  </a:cubicBezTo>
                  <a:cubicBezTo>
                    <a:pt x="119" y="10"/>
                    <a:pt x="119" y="10"/>
                    <a:pt x="119" y="10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Freeform 193"/>
            <p:cNvSpPr>
              <a:spLocks/>
            </p:cNvSpPr>
            <p:nvPr userDrawn="1"/>
          </p:nvSpPr>
          <p:spPr bwMode="auto">
            <a:xfrm>
              <a:off x="298" y="274"/>
              <a:ext cx="14" cy="12"/>
            </a:xfrm>
            <a:custGeom>
              <a:avLst/>
              <a:gdLst>
                <a:gd name="T0" fmla="*/ 87 w 103"/>
                <a:gd name="T1" fmla="*/ 83 h 83"/>
                <a:gd name="T2" fmla="*/ 0 w 103"/>
                <a:gd name="T3" fmla="*/ 20 h 83"/>
                <a:gd name="T4" fmla="*/ 14 w 103"/>
                <a:gd name="T5" fmla="*/ 0 h 83"/>
                <a:gd name="T6" fmla="*/ 103 w 103"/>
                <a:gd name="T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83">
                  <a:moveTo>
                    <a:pt x="87" y="83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4" y="14"/>
                    <a:pt x="9" y="7"/>
                    <a:pt x="14" y="0"/>
                  </a:cubicBezTo>
                  <a:cubicBezTo>
                    <a:pt x="103" y="59"/>
                    <a:pt x="103" y="59"/>
                    <a:pt x="103" y="59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Freeform 194"/>
            <p:cNvSpPr>
              <a:spLocks/>
            </p:cNvSpPr>
            <p:nvPr userDrawn="1"/>
          </p:nvSpPr>
          <p:spPr bwMode="auto">
            <a:xfrm>
              <a:off x="298" y="274"/>
              <a:ext cx="14" cy="12"/>
            </a:xfrm>
            <a:custGeom>
              <a:avLst/>
              <a:gdLst>
                <a:gd name="T0" fmla="*/ 87 w 103"/>
                <a:gd name="T1" fmla="*/ 83 h 83"/>
                <a:gd name="T2" fmla="*/ 0 w 103"/>
                <a:gd name="T3" fmla="*/ 20 h 83"/>
                <a:gd name="T4" fmla="*/ 14 w 103"/>
                <a:gd name="T5" fmla="*/ 0 h 83"/>
                <a:gd name="T6" fmla="*/ 103 w 103"/>
                <a:gd name="T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83">
                  <a:moveTo>
                    <a:pt x="87" y="83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4" y="14"/>
                    <a:pt x="9" y="7"/>
                    <a:pt x="14" y="0"/>
                  </a:cubicBezTo>
                  <a:cubicBezTo>
                    <a:pt x="103" y="59"/>
                    <a:pt x="103" y="59"/>
                    <a:pt x="103" y="59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9" name="Freeform 195"/>
            <p:cNvSpPr>
              <a:spLocks/>
            </p:cNvSpPr>
            <p:nvPr userDrawn="1"/>
          </p:nvSpPr>
          <p:spPr bwMode="auto">
            <a:xfrm>
              <a:off x="284" y="290"/>
              <a:ext cx="15" cy="16"/>
            </a:xfrm>
            <a:custGeom>
              <a:avLst/>
              <a:gdLst>
                <a:gd name="T0" fmla="*/ 48 w 111"/>
                <a:gd name="T1" fmla="*/ 116 h 116"/>
                <a:gd name="T2" fmla="*/ 31 w 111"/>
                <a:gd name="T3" fmla="*/ 95 h 116"/>
                <a:gd name="T4" fmla="*/ 52 w 111"/>
                <a:gd name="T5" fmla="*/ 78 h 116"/>
                <a:gd name="T6" fmla="*/ 0 w 111"/>
                <a:gd name="T7" fmla="*/ 17 h 116"/>
                <a:gd name="T8" fmla="*/ 18 w 111"/>
                <a:gd name="T9" fmla="*/ 0 h 116"/>
                <a:gd name="T10" fmla="*/ 73 w 111"/>
                <a:gd name="T11" fmla="*/ 60 h 116"/>
                <a:gd name="T12" fmla="*/ 92 w 111"/>
                <a:gd name="T13" fmla="*/ 42 h 116"/>
                <a:gd name="T14" fmla="*/ 111 w 111"/>
                <a:gd name="T15" fmla="*/ 6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" h="116">
                  <a:moveTo>
                    <a:pt x="48" y="116"/>
                  </a:moveTo>
                  <a:cubicBezTo>
                    <a:pt x="31" y="95"/>
                    <a:pt x="31" y="95"/>
                    <a:pt x="31" y="95"/>
                  </a:cubicBezTo>
                  <a:cubicBezTo>
                    <a:pt x="38" y="90"/>
                    <a:pt x="45" y="84"/>
                    <a:pt x="52" y="7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" y="12"/>
                    <a:pt x="12" y="6"/>
                    <a:pt x="18" y="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9" y="54"/>
                    <a:pt x="85" y="48"/>
                    <a:pt x="92" y="42"/>
                  </a:cubicBezTo>
                  <a:cubicBezTo>
                    <a:pt x="111" y="61"/>
                    <a:pt x="111" y="61"/>
                    <a:pt x="111" y="61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0" name="Freeform 196"/>
            <p:cNvSpPr>
              <a:spLocks/>
            </p:cNvSpPr>
            <p:nvPr userDrawn="1"/>
          </p:nvSpPr>
          <p:spPr bwMode="auto">
            <a:xfrm>
              <a:off x="284" y="290"/>
              <a:ext cx="15" cy="16"/>
            </a:xfrm>
            <a:custGeom>
              <a:avLst/>
              <a:gdLst>
                <a:gd name="T0" fmla="*/ 48 w 111"/>
                <a:gd name="T1" fmla="*/ 116 h 116"/>
                <a:gd name="T2" fmla="*/ 31 w 111"/>
                <a:gd name="T3" fmla="*/ 95 h 116"/>
                <a:gd name="T4" fmla="*/ 52 w 111"/>
                <a:gd name="T5" fmla="*/ 78 h 116"/>
                <a:gd name="T6" fmla="*/ 0 w 111"/>
                <a:gd name="T7" fmla="*/ 17 h 116"/>
                <a:gd name="T8" fmla="*/ 18 w 111"/>
                <a:gd name="T9" fmla="*/ 0 h 116"/>
                <a:gd name="T10" fmla="*/ 73 w 111"/>
                <a:gd name="T11" fmla="*/ 60 h 116"/>
                <a:gd name="T12" fmla="*/ 92 w 111"/>
                <a:gd name="T13" fmla="*/ 42 h 116"/>
                <a:gd name="T14" fmla="*/ 111 w 111"/>
                <a:gd name="T15" fmla="*/ 6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" h="116">
                  <a:moveTo>
                    <a:pt x="48" y="116"/>
                  </a:moveTo>
                  <a:cubicBezTo>
                    <a:pt x="31" y="95"/>
                    <a:pt x="31" y="95"/>
                    <a:pt x="31" y="95"/>
                  </a:cubicBezTo>
                  <a:cubicBezTo>
                    <a:pt x="38" y="90"/>
                    <a:pt x="45" y="84"/>
                    <a:pt x="52" y="7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" y="12"/>
                    <a:pt x="12" y="6"/>
                    <a:pt x="18" y="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9" y="54"/>
                    <a:pt x="85" y="48"/>
                    <a:pt x="92" y="42"/>
                  </a:cubicBezTo>
                  <a:cubicBezTo>
                    <a:pt x="111" y="61"/>
                    <a:pt x="111" y="61"/>
                    <a:pt x="111" y="61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1" name="Freeform 197"/>
            <p:cNvSpPr>
              <a:spLocks/>
            </p:cNvSpPr>
            <p:nvPr userDrawn="1"/>
          </p:nvSpPr>
          <p:spPr bwMode="auto">
            <a:xfrm>
              <a:off x="266" y="303"/>
              <a:ext cx="10" cy="15"/>
            </a:xfrm>
            <a:custGeom>
              <a:avLst/>
              <a:gdLst>
                <a:gd name="T0" fmla="*/ 48 w 74"/>
                <a:gd name="T1" fmla="*/ 108 h 108"/>
                <a:gd name="T2" fmla="*/ 0 w 74"/>
                <a:gd name="T3" fmla="*/ 12 h 108"/>
                <a:gd name="T4" fmla="*/ 22 w 74"/>
                <a:gd name="T5" fmla="*/ 0 h 108"/>
                <a:gd name="T6" fmla="*/ 74 w 74"/>
                <a:gd name="T7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108">
                  <a:moveTo>
                    <a:pt x="48" y="108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8" y="8"/>
                    <a:pt x="15" y="4"/>
                    <a:pt x="22" y="0"/>
                  </a:cubicBezTo>
                  <a:cubicBezTo>
                    <a:pt x="74" y="94"/>
                    <a:pt x="74" y="94"/>
                    <a:pt x="74" y="94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2" name="Freeform 198"/>
            <p:cNvSpPr>
              <a:spLocks/>
            </p:cNvSpPr>
            <p:nvPr userDrawn="1"/>
          </p:nvSpPr>
          <p:spPr bwMode="auto">
            <a:xfrm>
              <a:off x="266" y="303"/>
              <a:ext cx="10" cy="15"/>
            </a:xfrm>
            <a:custGeom>
              <a:avLst/>
              <a:gdLst>
                <a:gd name="T0" fmla="*/ 48 w 74"/>
                <a:gd name="T1" fmla="*/ 108 h 108"/>
                <a:gd name="T2" fmla="*/ 0 w 74"/>
                <a:gd name="T3" fmla="*/ 12 h 108"/>
                <a:gd name="T4" fmla="*/ 22 w 74"/>
                <a:gd name="T5" fmla="*/ 0 h 108"/>
                <a:gd name="T6" fmla="*/ 74 w 74"/>
                <a:gd name="T7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108">
                  <a:moveTo>
                    <a:pt x="48" y="108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8" y="8"/>
                    <a:pt x="15" y="4"/>
                    <a:pt x="22" y="0"/>
                  </a:cubicBezTo>
                  <a:cubicBezTo>
                    <a:pt x="74" y="94"/>
                    <a:pt x="74" y="94"/>
                    <a:pt x="74" y="94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3" name="Freeform 199"/>
            <p:cNvSpPr>
              <a:spLocks/>
            </p:cNvSpPr>
            <p:nvPr userDrawn="1"/>
          </p:nvSpPr>
          <p:spPr bwMode="auto">
            <a:xfrm>
              <a:off x="241" y="310"/>
              <a:ext cx="18" cy="17"/>
            </a:xfrm>
            <a:custGeom>
              <a:avLst/>
              <a:gdLst>
                <a:gd name="T0" fmla="*/ 19 w 126"/>
                <a:gd name="T1" fmla="*/ 124 h 124"/>
                <a:gd name="T2" fmla="*/ 0 w 126"/>
                <a:gd name="T3" fmla="*/ 18 h 124"/>
                <a:gd name="T4" fmla="*/ 63 w 126"/>
                <a:gd name="T5" fmla="*/ 4 h 124"/>
                <a:gd name="T6" fmla="*/ 71 w 126"/>
                <a:gd name="T7" fmla="*/ 31 h 124"/>
                <a:gd name="T8" fmla="*/ 104 w 126"/>
                <a:gd name="T9" fmla="*/ 21 h 124"/>
                <a:gd name="T10" fmla="*/ 109 w 126"/>
                <a:gd name="T11" fmla="*/ 0 h 124"/>
                <a:gd name="T12" fmla="*/ 126 w 126"/>
                <a:gd name="T13" fmla="*/ 36 h 124"/>
                <a:gd name="T14" fmla="*/ 105 w 126"/>
                <a:gd name="T15" fmla="*/ 104 h 124"/>
                <a:gd name="T16" fmla="*/ 19 w 126"/>
                <a:gd name="T17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124">
                  <a:moveTo>
                    <a:pt x="19" y="124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21" y="14"/>
                    <a:pt x="42" y="10"/>
                    <a:pt x="63" y="4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82" y="28"/>
                    <a:pt x="93" y="25"/>
                    <a:pt x="104" y="2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05" y="104"/>
                    <a:pt x="105" y="104"/>
                    <a:pt x="105" y="104"/>
                  </a:cubicBezTo>
                  <a:lnTo>
                    <a:pt x="19" y="124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4" name="Freeform 200"/>
            <p:cNvSpPr>
              <a:spLocks/>
            </p:cNvSpPr>
            <p:nvPr userDrawn="1"/>
          </p:nvSpPr>
          <p:spPr bwMode="auto">
            <a:xfrm>
              <a:off x="200" y="310"/>
              <a:ext cx="8" cy="16"/>
            </a:xfrm>
            <a:custGeom>
              <a:avLst/>
              <a:gdLst>
                <a:gd name="T0" fmla="*/ 0 w 53"/>
                <a:gd name="T1" fmla="*/ 104 h 111"/>
                <a:gd name="T2" fmla="*/ 28 w 53"/>
                <a:gd name="T3" fmla="*/ 0 h 111"/>
                <a:gd name="T4" fmla="*/ 53 w 53"/>
                <a:gd name="T5" fmla="*/ 6 h 111"/>
                <a:gd name="T6" fmla="*/ 29 w 53"/>
                <a:gd name="T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111">
                  <a:moveTo>
                    <a:pt x="0" y="104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36" y="3"/>
                    <a:pt x="45" y="4"/>
                    <a:pt x="53" y="6"/>
                  </a:cubicBezTo>
                  <a:cubicBezTo>
                    <a:pt x="29" y="111"/>
                    <a:pt x="29" y="111"/>
                    <a:pt x="29" y="111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5" name="Freeform 201"/>
            <p:cNvSpPr>
              <a:spLocks/>
            </p:cNvSpPr>
            <p:nvPr userDrawn="1"/>
          </p:nvSpPr>
          <p:spPr bwMode="auto">
            <a:xfrm>
              <a:off x="200" y="310"/>
              <a:ext cx="8" cy="16"/>
            </a:xfrm>
            <a:custGeom>
              <a:avLst/>
              <a:gdLst>
                <a:gd name="T0" fmla="*/ 0 w 53"/>
                <a:gd name="T1" fmla="*/ 104 h 111"/>
                <a:gd name="T2" fmla="*/ 28 w 53"/>
                <a:gd name="T3" fmla="*/ 0 h 111"/>
                <a:gd name="T4" fmla="*/ 53 w 53"/>
                <a:gd name="T5" fmla="*/ 6 h 111"/>
                <a:gd name="T6" fmla="*/ 29 w 53"/>
                <a:gd name="T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111">
                  <a:moveTo>
                    <a:pt x="0" y="104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36" y="3"/>
                    <a:pt x="45" y="4"/>
                    <a:pt x="53" y="6"/>
                  </a:cubicBezTo>
                  <a:cubicBezTo>
                    <a:pt x="29" y="111"/>
                    <a:pt x="29" y="111"/>
                    <a:pt x="29" y="111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6" name="Freeform 202"/>
            <p:cNvSpPr>
              <a:spLocks/>
            </p:cNvSpPr>
            <p:nvPr userDrawn="1"/>
          </p:nvSpPr>
          <p:spPr bwMode="auto">
            <a:xfrm>
              <a:off x="180" y="301"/>
              <a:ext cx="10" cy="18"/>
            </a:xfrm>
            <a:custGeom>
              <a:avLst/>
              <a:gdLst>
                <a:gd name="T0" fmla="*/ 26 w 72"/>
                <a:gd name="T1" fmla="*/ 129 h 129"/>
                <a:gd name="T2" fmla="*/ 72 w 72"/>
                <a:gd name="T3" fmla="*/ 32 h 129"/>
                <a:gd name="T4" fmla="*/ 12 w 72"/>
                <a:gd name="T5" fmla="*/ 0 h 129"/>
                <a:gd name="T6" fmla="*/ 0 w 72"/>
                <a:gd name="T7" fmla="*/ 19 h 129"/>
                <a:gd name="T8" fmla="*/ 39 w 72"/>
                <a:gd name="T9" fmla="*/ 41 h 129"/>
                <a:gd name="T10" fmla="*/ 0 w 72"/>
                <a:gd name="T11" fmla="*/ 11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129">
                  <a:moveTo>
                    <a:pt x="26" y="129"/>
                  </a:moveTo>
                  <a:cubicBezTo>
                    <a:pt x="72" y="32"/>
                    <a:pt x="72" y="32"/>
                    <a:pt x="72" y="32"/>
                  </a:cubicBezTo>
                  <a:cubicBezTo>
                    <a:pt x="51" y="22"/>
                    <a:pt x="31" y="12"/>
                    <a:pt x="12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2" y="27"/>
                    <a:pt x="26" y="35"/>
                    <a:pt x="39" y="41"/>
                  </a:cubicBezTo>
                  <a:cubicBezTo>
                    <a:pt x="0" y="116"/>
                    <a:pt x="0" y="116"/>
                    <a:pt x="0" y="116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7" name="Freeform 203"/>
            <p:cNvSpPr>
              <a:spLocks/>
            </p:cNvSpPr>
            <p:nvPr userDrawn="1"/>
          </p:nvSpPr>
          <p:spPr bwMode="auto">
            <a:xfrm>
              <a:off x="180" y="301"/>
              <a:ext cx="10" cy="18"/>
            </a:xfrm>
            <a:custGeom>
              <a:avLst/>
              <a:gdLst>
                <a:gd name="T0" fmla="*/ 26 w 72"/>
                <a:gd name="T1" fmla="*/ 129 h 129"/>
                <a:gd name="T2" fmla="*/ 72 w 72"/>
                <a:gd name="T3" fmla="*/ 32 h 129"/>
                <a:gd name="T4" fmla="*/ 12 w 72"/>
                <a:gd name="T5" fmla="*/ 0 h 129"/>
                <a:gd name="T6" fmla="*/ 0 w 72"/>
                <a:gd name="T7" fmla="*/ 19 h 129"/>
                <a:gd name="T8" fmla="*/ 39 w 72"/>
                <a:gd name="T9" fmla="*/ 41 h 129"/>
                <a:gd name="T10" fmla="*/ 0 w 72"/>
                <a:gd name="T11" fmla="*/ 11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129">
                  <a:moveTo>
                    <a:pt x="26" y="129"/>
                  </a:moveTo>
                  <a:cubicBezTo>
                    <a:pt x="72" y="32"/>
                    <a:pt x="72" y="32"/>
                    <a:pt x="72" y="32"/>
                  </a:cubicBezTo>
                  <a:cubicBezTo>
                    <a:pt x="51" y="22"/>
                    <a:pt x="31" y="12"/>
                    <a:pt x="12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2" y="27"/>
                    <a:pt x="26" y="35"/>
                    <a:pt x="39" y="41"/>
                  </a:cubicBezTo>
                  <a:cubicBezTo>
                    <a:pt x="0" y="116"/>
                    <a:pt x="0" y="116"/>
                    <a:pt x="0" y="116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8" name="Freeform 204"/>
            <p:cNvSpPr>
              <a:spLocks/>
            </p:cNvSpPr>
            <p:nvPr userDrawn="1"/>
          </p:nvSpPr>
          <p:spPr bwMode="auto">
            <a:xfrm>
              <a:off x="159" y="288"/>
              <a:ext cx="13" cy="18"/>
            </a:xfrm>
            <a:custGeom>
              <a:avLst/>
              <a:gdLst>
                <a:gd name="T0" fmla="*/ 22 w 89"/>
                <a:gd name="T1" fmla="*/ 129 h 129"/>
                <a:gd name="T2" fmla="*/ 89 w 89"/>
                <a:gd name="T3" fmla="*/ 45 h 129"/>
                <a:gd name="T4" fmla="*/ 39 w 89"/>
                <a:gd name="T5" fmla="*/ 0 h 129"/>
                <a:gd name="T6" fmla="*/ 22 w 89"/>
                <a:gd name="T7" fmla="*/ 16 h 129"/>
                <a:gd name="T8" fmla="*/ 55 w 89"/>
                <a:gd name="T9" fmla="*/ 47 h 129"/>
                <a:gd name="T10" fmla="*/ 0 w 89"/>
                <a:gd name="T11" fmla="*/ 11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29">
                  <a:moveTo>
                    <a:pt x="22" y="129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72" y="31"/>
                    <a:pt x="55" y="16"/>
                    <a:pt x="39" y="0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33" y="27"/>
                    <a:pt x="44" y="37"/>
                    <a:pt x="55" y="47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9" name="Freeform 205"/>
            <p:cNvSpPr>
              <a:spLocks/>
            </p:cNvSpPr>
            <p:nvPr userDrawn="1"/>
          </p:nvSpPr>
          <p:spPr bwMode="auto">
            <a:xfrm>
              <a:off x="159" y="288"/>
              <a:ext cx="13" cy="18"/>
            </a:xfrm>
            <a:custGeom>
              <a:avLst/>
              <a:gdLst>
                <a:gd name="T0" fmla="*/ 22 w 89"/>
                <a:gd name="T1" fmla="*/ 129 h 129"/>
                <a:gd name="T2" fmla="*/ 89 w 89"/>
                <a:gd name="T3" fmla="*/ 45 h 129"/>
                <a:gd name="T4" fmla="*/ 39 w 89"/>
                <a:gd name="T5" fmla="*/ 0 h 129"/>
                <a:gd name="T6" fmla="*/ 22 w 89"/>
                <a:gd name="T7" fmla="*/ 16 h 129"/>
                <a:gd name="T8" fmla="*/ 55 w 89"/>
                <a:gd name="T9" fmla="*/ 47 h 129"/>
                <a:gd name="T10" fmla="*/ 0 w 89"/>
                <a:gd name="T11" fmla="*/ 11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29">
                  <a:moveTo>
                    <a:pt x="22" y="129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72" y="31"/>
                    <a:pt x="55" y="16"/>
                    <a:pt x="39" y="0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33" y="27"/>
                    <a:pt x="44" y="37"/>
                    <a:pt x="55" y="47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0" name="Freeform 206"/>
            <p:cNvSpPr>
              <a:spLocks/>
            </p:cNvSpPr>
            <p:nvPr userDrawn="1"/>
          </p:nvSpPr>
          <p:spPr bwMode="auto">
            <a:xfrm>
              <a:off x="138" y="274"/>
              <a:ext cx="18" cy="16"/>
            </a:xfrm>
            <a:custGeom>
              <a:avLst/>
              <a:gdLst>
                <a:gd name="T0" fmla="*/ 0 w 126"/>
                <a:gd name="T1" fmla="*/ 28 h 117"/>
                <a:gd name="T2" fmla="*/ 109 w 126"/>
                <a:gd name="T3" fmla="*/ 0 h 117"/>
                <a:gd name="T4" fmla="*/ 126 w 126"/>
                <a:gd name="T5" fmla="*/ 24 h 117"/>
                <a:gd name="T6" fmla="*/ 61 w 126"/>
                <a:gd name="T7" fmla="*/ 117 h 117"/>
                <a:gd name="T8" fmla="*/ 44 w 126"/>
                <a:gd name="T9" fmla="*/ 94 h 117"/>
                <a:gd name="T10" fmla="*/ 95 w 126"/>
                <a:gd name="T11" fmla="*/ 28 h 117"/>
                <a:gd name="T12" fmla="*/ 95 w 126"/>
                <a:gd name="T13" fmla="*/ 28 h 117"/>
                <a:gd name="T14" fmla="*/ 14 w 126"/>
                <a:gd name="T15" fmla="*/ 5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17">
                  <a:moveTo>
                    <a:pt x="0" y="28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114" y="8"/>
                    <a:pt x="120" y="16"/>
                    <a:pt x="126" y="2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4" y="52"/>
                    <a:pt x="14" y="52"/>
                    <a:pt x="14" y="52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1" name="Freeform 207"/>
            <p:cNvSpPr>
              <a:spLocks/>
            </p:cNvSpPr>
            <p:nvPr userDrawn="1"/>
          </p:nvSpPr>
          <p:spPr bwMode="auto">
            <a:xfrm>
              <a:off x="138" y="274"/>
              <a:ext cx="18" cy="16"/>
            </a:xfrm>
            <a:custGeom>
              <a:avLst/>
              <a:gdLst>
                <a:gd name="T0" fmla="*/ 0 w 126"/>
                <a:gd name="T1" fmla="*/ 28 h 117"/>
                <a:gd name="T2" fmla="*/ 109 w 126"/>
                <a:gd name="T3" fmla="*/ 0 h 117"/>
                <a:gd name="T4" fmla="*/ 126 w 126"/>
                <a:gd name="T5" fmla="*/ 24 h 117"/>
                <a:gd name="T6" fmla="*/ 61 w 126"/>
                <a:gd name="T7" fmla="*/ 117 h 117"/>
                <a:gd name="T8" fmla="*/ 44 w 126"/>
                <a:gd name="T9" fmla="*/ 94 h 117"/>
                <a:gd name="T10" fmla="*/ 95 w 126"/>
                <a:gd name="T11" fmla="*/ 28 h 117"/>
                <a:gd name="T12" fmla="*/ 95 w 126"/>
                <a:gd name="T13" fmla="*/ 28 h 117"/>
                <a:gd name="T14" fmla="*/ 14 w 126"/>
                <a:gd name="T15" fmla="*/ 5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17">
                  <a:moveTo>
                    <a:pt x="0" y="28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114" y="8"/>
                    <a:pt x="120" y="16"/>
                    <a:pt x="126" y="2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4" y="52"/>
                    <a:pt x="14" y="52"/>
                    <a:pt x="14" y="52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2" name="Freeform 208"/>
            <p:cNvSpPr>
              <a:spLocks/>
            </p:cNvSpPr>
            <p:nvPr userDrawn="1"/>
          </p:nvSpPr>
          <p:spPr bwMode="auto">
            <a:xfrm>
              <a:off x="130" y="252"/>
              <a:ext cx="17" cy="15"/>
            </a:xfrm>
            <a:custGeom>
              <a:avLst/>
              <a:gdLst>
                <a:gd name="T0" fmla="*/ 96 w 118"/>
                <a:gd name="T1" fmla="*/ 70 h 104"/>
                <a:gd name="T2" fmla="*/ 92 w 118"/>
                <a:gd name="T3" fmla="*/ 46 h 104"/>
                <a:gd name="T4" fmla="*/ 75 w 118"/>
                <a:gd name="T5" fmla="*/ 34 h 104"/>
                <a:gd name="T6" fmla="*/ 71 w 118"/>
                <a:gd name="T7" fmla="*/ 62 h 104"/>
                <a:gd name="T8" fmla="*/ 51 w 118"/>
                <a:gd name="T9" fmla="*/ 95 h 104"/>
                <a:gd name="T10" fmla="*/ 6 w 118"/>
                <a:gd name="T11" fmla="*/ 68 h 104"/>
                <a:gd name="T12" fmla="*/ 0 w 118"/>
                <a:gd name="T13" fmla="*/ 34 h 104"/>
                <a:gd name="T14" fmla="*/ 21 w 118"/>
                <a:gd name="T15" fmla="*/ 35 h 104"/>
                <a:gd name="T16" fmla="*/ 25 w 118"/>
                <a:gd name="T17" fmla="*/ 57 h 104"/>
                <a:gd name="T18" fmla="*/ 42 w 118"/>
                <a:gd name="T19" fmla="*/ 69 h 104"/>
                <a:gd name="T20" fmla="*/ 46 w 118"/>
                <a:gd name="T21" fmla="*/ 52 h 104"/>
                <a:gd name="T22" fmla="*/ 63 w 118"/>
                <a:gd name="T23" fmla="*/ 9 h 104"/>
                <a:gd name="T24" fmla="*/ 112 w 118"/>
                <a:gd name="T25" fmla="*/ 37 h 104"/>
                <a:gd name="T26" fmla="*/ 118 w 118"/>
                <a:gd name="T27" fmla="*/ 69 h 104"/>
                <a:gd name="T28" fmla="*/ 96 w 118"/>
                <a:gd name="T29" fmla="*/ 7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04">
                  <a:moveTo>
                    <a:pt x="96" y="70"/>
                  </a:moveTo>
                  <a:cubicBezTo>
                    <a:pt x="96" y="64"/>
                    <a:pt x="95" y="53"/>
                    <a:pt x="92" y="46"/>
                  </a:cubicBezTo>
                  <a:cubicBezTo>
                    <a:pt x="89" y="38"/>
                    <a:pt x="84" y="31"/>
                    <a:pt x="75" y="34"/>
                  </a:cubicBezTo>
                  <a:cubicBezTo>
                    <a:pt x="66" y="37"/>
                    <a:pt x="70" y="49"/>
                    <a:pt x="71" y="62"/>
                  </a:cubicBezTo>
                  <a:cubicBezTo>
                    <a:pt x="72" y="75"/>
                    <a:pt x="70" y="88"/>
                    <a:pt x="51" y="95"/>
                  </a:cubicBezTo>
                  <a:cubicBezTo>
                    <a:pt x="30" y="104"/>
                    <a:pt x="13" y="86"/>
                    <a:pt x="6" y="68"/>
                  </a:cubicBezTo>
                  <a:cubicBezTo>
                    <a:pt x="1" y="57"/>
                    <a:pt x="0" y="46"/>
                    <a:pt x="0" y="34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1" y="42"/>
                    <a:pt x="23" y="52"/>
                    <a:pt x="25" y="57"/>
                  </a:cubicBezTo>
                  <a:cubicBezTo>
                    <a:pt x="29" y="69"/>
                    <a:pt x="35" y="72"/>
                    <a:pt x="42" y="69"/>
                  </a:cubicBezTo>
                  <a:cubicBezTo>
                    <a:pt x="45" y="68"/>
                    <a:pt x="48" y="64"/>
                    <a:pt x="46" y="52"/>
                  </a:cubicBezTo>
                  <a:cubicBezTo>
                    <a:pt x="42" y="25"/>
                    <a:pt x="49" y="14"/>
                    <a:pt x="63" y="9"/>
                  </a:cubicBezTo>
                  <a:cubicBezTo>
                    <a:pt x="87" y="0"/>
                    <a:pt x="103" y="15"/>
                    <a:pt x="112" y="37"/>
                  </a:cubicBezTo>
                  <a:cubicBezTo>
                    <a:pt x="116" y="47"/>
                    <a:pt x="117" y="59"/>
                    <a:pt x="118" y="69"/>
                  </a:cubicBezTo>
                  <a:lnTo>
                    <a:pt x="96" y="70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3" name="Freeform 209"/>
            <p:cNvSpPr>
              <a:spLocks/>
            </p:cNvSpPr>
            <p:nvPr userDrawn="1"/>
          </p:nvSpPr>
          <p:spPr bwMode="auto">
            <a:xfrm>
              <a:off x="124" y="232"/>
              <a:ext cx="16" cy="12"/>
            </a:xfrm>
            <a:custGeom>
              <a:avLst/>
              <a:gdLst>
                <a:gd name="T0" fmla="*/ 0 w 112"/>
                <a:gd name="T1" fmla="*/ 1 h 85"/>
                <a:gd name="T2" fmla="*/ 26 w 112"/>
                <a:gd name="T3" fmla="*/ 0 h 85"/>
                <a:gd name="T4" fmla="*/ 29 w 112"/>
                <a:gd name="T5" fmla="*/ 26 h 85"/>
                <a:gd name="T6" fmla="*/ 109 w 112"/>
                <a:gd name="T7" fmla="*/ 18 h 85"/>
                <a:gd name="T8" fmla="*/ 112 w 112"/>
                <a:gd name="T9" fmla="*/ 43 h 85"/>
                <a:gd name="T10" fmla="*/ 32 w 112"/>
                <a:gd name="T11" fmla="*/ 54 h 85"/>
                <a:gd name="T12" fmla="*/ 36 w 112"/>
                <a:gd name="T13" fmla="*/ 80 h 85"/>
                <a:gd name="T14" fmla="*/ 10 w 112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85">
                  <a:moveTo>
                    <a:pt x="0" y="1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7" y="9"/>
                    <a:pt x="28" y="18"/>
                    <a:pt x="29" y="26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26"/>
                    <a:pt x="111" y="35"/>
                    <a:pt x="112" y="43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63"/>
                    <a:pt x="35" y="71"/>
                    <a:pt x="36" y="80"/>
                  </a:cubicBezTo>
                  <a:cubicBezTo>
                    <a:pt x="10" y="85"/>
                    <a:pt x="10" y="85"/>
                    <a:pt x="10" y="85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4" name="Freeform 210"/>
            <p:cNvSpPr>
              <a:spLocks/>
            </p:cNvSpPr>
            <p:nvPr userDrawn="1"/>
          </p:nvSpPr>
          <p:spPr bwMode="auto">
            <a:xfrm>
              <a:off x="124" y="232"/>
              <a:ext cx="16" cy="12"/>
            </a:xfrm>
            <a:custGeom>
              <a:avLst/>
              <a:gdLst>
                <a:gd name="T0" fmla="*/ 0 w 112"/>
                <a:gd name="T1" fmla="*/ 1 h 85"/>
                <a:gd name="T2" fmla="*/ 26 w 112"/>
                <a:gd name="T3" fmla="*/ 0 h 85"/>
                <a:gd name="T4" fmla="*/ 29 w 112"/>
                <a:gd name="T5" fmla="*/ 26 h 85"/>
                <a:gd name="T6" fmla="*/ 109 w 112"/>
                <a:gd name="T7" fmla="*/ 18 h 85"/>
                <a:gd name="T8" fmla="*/ 112 w 112"/>
                <a:gd name="T9" fmla="*/ 43 h 85"/>
                <a:gd name="T10" fmla="*/ 32 w 112"/>
                <a:gd name="T11" fmla="*/ 54 h 85"/>
                <a:gd name="T12" fmla="*/ 36 w 112"/>
                <a:gd name="T13" fmla="*/ 80 h 85"/>
                <a:gd name="T14" fmla="*/ 10 w 112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85">
                  <a:moveTo>
                    <a:pt x="0" y="1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7" y="9"/>
                    <a:pt x="28" y="18"/>
                    <a:pt x="29" y="26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26"/>
                    <a:pt x="111" y="35"/>
                    <a:pt x="112" y="43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63"/>
                    <a:pt x="35" y="71"/>
                    <a:pt x="36" y="80"/>
                  </a:cubicBezTo>
                  <a:cubicBezTo>
                    <a:pt x="10" y="85"/>
                    <a:pt x="10" y="85"/>
                    <a:pt x="10" y="85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5" name="Freeform 211"/>
            <p:cNvSpPr>
              <a:spLocks/>
            </p:cNvSpPr>
            <p:nvPr userDrawn="1"/>
          </p:nvSpPr>
          <p:spPr bwMode="auto">
            <a:xfrm>
              <a:off x="125" y="208"/>
              <a:ext cx="16" cy="12"/>
            </a:xfrm>
            <a:custGeom>
              <a:avLst/>
              <a:gdLst>
                <a:gd name="T0" fmla="*/ 115 w 115"/>
                <a:gd name="T1" fmla="*/ 3 h 87"/>
                <a:gd name="T2" fmla="*/ 109 w 115"/>
                <a:gd name="T3" fmla="*/ 31 h 87"/>
                <a:gd name="T4" fmla="*/ 85 w 115"/>
                <a:gd name="T5" fmla="*/ 38 h 87"/>
                <a:gd name="T6" fmla="*/ 66 w 115"/>
                <a:gd name="T7" fmla="*/ 54 h 87"/>
                <a:gd name="T8" fmla="*/ 65 w 115"/>
                <a:gd name="T9" fmla="*/ 58 h 87"/>
                <a:gd name="T10" fmla="*/ 106 w 115"/>
                <a:gd name="T11" fmla="*/ 62 h 87"/>
                <a:gd name="T12" fmla="*/ 104 w 115"/>
                <a:gd name="T13" fmla="*/ 87 h 87"/>
                <a:gd name="T14" fmla="*/ 0 w 115"/>
                <a:gd name="T15" fmla="*/ 81 h 87"/>
                <a:gd name="T16" fmla="*/ 4 w 115"/>
                <a:gd name="T17" fmla="*/ 37 h 87"/>
                <a:gd name="T18" fmla="*/ 36 w 115"/>
                <a:gd name="T19" fmla="*/ 1 h 87"/>
                <a:gd name="T20" fmla="*/ 61 w 115"/>
                <a:gd name="T21" fmla="*/ 29 h 87"/>
                <a:gd name="T22" fmla="*/ 62 w 115"/>
                <a:gd name="T23" fmla="*/ 29 h 87"/>
                <a:gd name="T24" fmla="*/ 76 w 115"/>
                <a:gd name="T25" fmla="*/ 19 h 87"/>
                <a:gd name="T26" fmla="*/ 115 w 115"/>
                <a:gd name="T27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" h="87">
                  <a:moveTo>
                    <a:pt x="115" y="3"/>
                  </a:moveTo>
                  <a:cubicBezTo>
                    <a:pt x="112" y="13"/>
                    <a:pt x="111" y="22"/>
                    <a:pt x="109" y="31"/>
                  </a:cubicBezTo>
                  <a:cubicBezTo>
                    <a:pt x="109" y="31"/>
                    <a:pt x="93" y="36"/>
                    <a:pt x="85" y="38"/>
                  </a:cubicBezTo>
                  <a:cubicBezTo>
                    <a:pt x="76" y="42"/>
                    <a:pt x="67" y="47"/>
                    <a:pt x="66" y="54"/>
                  </a:cubicBezTo>
                  <a:cubicBezTo>
                    <a:pt x="66" y="56"/>
                    <a:pt x="66" y="58"/>
                    <a:pt x="65" y="58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5" y="71"/>
                    <a:pt x="104" y="79"/>
                    <a:pt x="104" y="87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" y="67"/>
                    <a:pt x="3" y="52"/>
                    <a:pt x="4" y="37"/>
                  </a:cubicBezTo>
                  <a:cubicBezTo>
                    <a:pt x="7" y="17"/>
                    <a:pt x="17" y="0"/>
                    <a:pt x="36" y="1"/>
                  </a:cubicBezTo>
                  <a:cubicBezTo>
                    <a:pt x="51" y="2"/>
                    <a:pt x="61" y="13"/>
                    <a:pt x="61" y="29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6" y="24"/>
                    <a:pt x="70" y="23"/>
                    <a:pt x="76" y="19"/>
                  </a:cubicBezTo>
                  <a:cubicBezTo>
                    <a:pt x="86" y="13"/>
                    <a:pt x="115" y="3"/>
                    <a:pt x="115" y="3"/>
                  </a:cubicBez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6" name="Freeform 212"/>
            <p:cNvSpPr>
              <a:spLocks/>
            </p:cNvSpPr>
            <p:nvPr userDrawn="1"/>
          </p:nvSpPr>
          <p:spPr bwMode="auto">
            <a:xfrm>
              <a:off x="130" y="187"/>
              <a:ext cx="18" cy="15"/>
            </a:xfrm>
            <a:custGeom>
              <a:avLst/>
              <a:gdLst>
                <a:gd name="T0" fmla="*/ 10 w 126"/>
                <a:gd name="T1" fmla="*/ 0 h 104"/>
                <a:gd name="T2" fmla="*/ 126 w 126"/>
                <a:gd name="T3" fmla="*/ 3 h 104"/>
                <a:gd name="T4" fmla="*/ 114 w 126"/>
                <a:gd name="T5" fmla="*/ 29 h 104"/>
                <a:gd name="T6" fmla="*/ 90 w 126"/>
                <a:gd name="T7" fmla="*/ 28 h 104"/>
                <a:gd name="T8" fmla="*/ 77 w 126"/>
                <a:gd name="T9" fmla="*/ 62 h 104"/>
                <a:gd name="T10" fmla="*/ 96 w 126"/>
                <a:gd name="T11" fmla="*/ 77 h 104"/>
                <a:gd name="T12" fmla="*/ 88 w 126"/>
                <a:gd name="T13" fmla="*/ 104 h 104"/>
                <a:gd name="T14" fmla="*/ 0 w 126"/>
                <a:gd name="T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04">
                  <a:moveTo>
                    <a:pt x="10" y="0"/>
                  </a:moveTo>
                  <a:cubicBezTo>
                    <a:pt x="126" y="3"/>
                    <a:pt x="126" y="3"/>
                    <a:pt x="126" y="3"/>
                  </a:cubicBezTo>
                  <a:cubicBezTo>
                    <a:pt x="122" y="11"/>
                    <a:pt x="118" y="20"/>
                    <a:pt x="114" y="29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85" y="39"/>
                    <a:pt x="81" y="50"/>
                    <a:pt x="77" y="62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93" y="86"/>
                    <a:pt x="90" y="95"/>
                    <a:pt x="88" y="104"/>
                  </a:cubicBezTo>
                  <a:cubicBezTo>
                    <a:pt x="0" y="26"/>
                    <a:pt x="0" y="26"/>
                    <a:pt x="0" y="26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7" name="Freeform 213"/>
            <p:cNvSpPr>
              <a:spLocks/>
            </p:cNvSpPr>
            <p:nvPr userDrawn="1"/>
          </p:nvSpPr>
          <p:spPr bwMode="auto">
            <a:xfrm>
              <a:off x="130" y="187"/>
              <a:ext cx="18" cy="15"/>
            </a:xfrm>
            <a:custGeom>
              <a:avLst/>
              <a:gdLst>
                <a:gd name="T0" fmla="*/ 10 w 126"/>
                <a:gd name="T1" fmla="*/ 0 h 104"/>
                <a:gd name="T2" fmla="*/ 126 w 126"/>
                <a:gd name="T3" fmla="*/ 3 h 104"/>
                <a:gd name="T4" fmla="*/ 114 w 126"/>
                <a:gd name="T5" fmla="*/ 29 h 104"/>
                <a:gd name="T6" fmla="*/ 90 w 126"/>
                <a:gd name="T7" fmla="*/ 28 h 104"/>
                <a:gd name="T8" fmla="*/ 77 w 126"/>
                <a:gd name="T9" fmla="*/ 62 h 104"/>
                <a:gd name="T10" fmla="*/ 96 w 126"/>
                <a:gd name="T11" fmla="*/ 77 h 104"/>
                <a:gd name="T12" fmla="*/ 88 w 126"/>
                <a:gd name="T13" fmla="*/ 104 h 104"/>
                <a:gd name="T14" fmla="*/ 0 w 126"/>
                <a:gd name="T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04">
                  <a:moveTo>
                    <a:pt x="10" y="0"/>
                  </a:moveTo>
                  <a:cubicBezTo>
                    <a:pt x="126" y="3"/>
                    <a:pt x="126" y="3"/>
                    <a:pt x="126" y="3"/>
                  </a:cubicBezTo>
                  <a:cubicBezTo>
                    <a:pt x="122" y="11"/>
                    <a:pt x="118" y="20"/>
                    <a:pt x="114" y="29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85" y="39"/>
                    <a:pt x="81" y="50"/>
                    <a:pt x="77" y="62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93" y="86"/>
                    <a:pt x="90" y="95"/>
                    <a:pt x="88" y="104"/>
                  </a:cubicBezTo>
                  <a:cubicBezTo>
                    <a:pt x="0" y="26"/>
                    <a:pt x="0" y="26"/>
                    <a:pt x="0" y="26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8" name="Freeform 214"/>
            <p:cNvSpPr>
              <a:spLocks/>
            </p:cNvSpPr>
            <p:nvPr userDrawn="1"/>
          </p:nvSpPr>
          <p:spPr bwMode="auto">
            <a:xfrm>
              <a:off x="153" y="144"/>
              <a:ext cx="20" cy="20"/>
            </a:xfrm>
            <a:custGeom>
              <a:avLst/>
              <a:gdLst>
                <a:gd name="T0" fmla="*/ 24 w 143"/>
                <a:gd name="T1" fmla="*/ 46 h 144"/>
                <a:gd name="T2" fmla="*/ 103 w 143"/>
                <a:gd name="T3" fmla="*/ 73 h 144"/>
                <a:gd name="T4" fmla="*/ 57 w 143"/>
                <a:gd name="T5" fmla="*/ 17 h 144"/>
                <a:gd name="T6" fmla="*/ 79 w 143"/>
                <a:gd name="T7" fmla="*/ 0 h 144"/>
                <a:gd name="T8" fmla="*/ 143 w 143"/>
                <a:gd name="T9" fmla="*/ 86 h 144"/>
                <a:gd name="T10" fmla="*/ 121 w 143"/>
                <a:gd name="T11" fmla="*/ 104 h 144"/>
                <a:gd name="T12" fmla="*/ 45 w 143"/>
                <a:gd name="T13" fmla="*/ 79 h 144"/>
                <a:gd name="T14" fmla="*/ 93 w 143"/>
                <a:gd name="T15" fmla="*/ 129 h 144"/>
                <a:gd name="T16" fmla="*/ 77 w 143"/>
                <a:gd name="T17" fmla="*/ 144 h 144"/>
                <a:gd name="T18" fmla="*/ 0 w 143"/>
                <a:gd name="T19" fmla="*/ 7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4">
                  <a:moveTo>
                    <a:pt x="24" y="46"/>
                  </a:moveTo>
                  <a:cubicBezTo>
                    <a:pt x="103" y="73"/>
                    <a:pt x="103" y="73"/>
                    <a:pt x="103" y="73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35" y="92"/>
                    <a:pt x="128" y="98"/>
                    <a:pt x="121" y="104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93" y="129"/>
                    <a:pt x="93" y="129"/>
                    <a:pt x="93" y="129"/>
                  </a:cubicBezTo>
                  <a:cubicBezTo>
                    <a:pt x="88" y="134"/>
                    <a:pt x="82" y="139"/>
                    <a:pt x="77" y="144"/>
                  </a:cubicBezTo>
                  <a:cubicBezTo>
                    <a:pt x="0" y="70"/>
                    <a:pt x="0" y="70"/>
                    <a:pt x="0" y="7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9" name="Freeform 215"/>
            <p:cNvSpPr>
              <a:spLocks/>
            </p:cNvSpPr>
            <p:nvPr userDrawn="1"/>
          </p:nvSpPr>
          <p:spPr bwMode="auto">
            <a:xfrm>
              <a:off x="153" y="144"/>
              <a:ext cx="20" cy="20"/>
            </a:xfrm>
            <a:custGeom>
              <a:avLst/>
              <a:gdLst>
                <a:gd name="T0" fmla="*/ 24 w 143"/>
                <a:gd name="T1" fmla="*/ 46 h 144"/>
                <a:gd name="T2" fmla="*/ 103 w 143"/>
                <a:gd name="T3" fmla="*/ 73 h 144"/>
                <a:gd name="T4" fmla="*/ 57 w 143"/>
                <a:gd name="T5" fmla="*/ 17 h 144"/>
                <a:gd name="T6" fmla="*/ 79 w 143"/>
                <a:gd name="T7" fmla="*/ 0 h 144"/>
                <a:gd name="T8" fmla="*/ 143 w 143"/>
                <a:gd name="T9" fmla="*/ 86 h 144"/>
                <a:gd name="T10" fmla="*/ 121 w 143"/>
                <a:gd name="T11" fmla="*/ 104 h 144"/>
                <a:gd name="T12" fmla="*/ 45 w 143"/>
                <a:gd name="T13" fmla="*/ 79 h 144"/>
                <a:gd name="T14" fmla="*/ 93 w 143"/>
                <a:gd name="T15" fmla="*/ 129 h 144"/>
                <a:gd name="T16" fmla="*/ 77 w 143"/>
                <a:gd name="T17" fmla="*/ 144 h 144"/>
                <a:gd name="T18" fmla="*/ 0 w 143"/>
                <a:gd name="T19" fmla="*/ 7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4">
                  <a:moveTo>
                    <a:pt x="24" y="46"/>
                  </a:moveTo>
                  <a:cubicBezTo>
                    <a:pt x="103" y="73"/>
                    <a:pt x="103" y="73"/>
                    <a:pt x="103" y="73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35" y="92"/>
                    <a:pt x="128" y="98"/>
                    <a:pt x="121" y="104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93" y="129"/>
                    <a:pt x="93" y="129"/>
                    <a:pt x="93" y="129"/>
                  </a:cubicBezTo>
                  <a:cubicBezTo>
                    <a:pt x="88" y="134"/>
                    <a:pt x="82" y="139"/>
                    <a:pt x="77" y="144"/>
                  </a:cubicBezTo>
                  <a:cubicBezTo>
                    <a:pt x="0" y="70"/>
                    <a:pt x="0" y="70"/>
                    <a:pt x="0" y="70"/>
                  </a:cubicBezTo>
                </a:path>
              </a:pathLst>
            </a:custGeom>
            <a:noFill/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216"/>
            <p:cNvSpPr>
              <a:spLocks noEditPoints="1"/>
            </p:cNvSpPr>
            <p:nvPr userDrawn="1"/>
          </p:nvSpPr>
          <p:spPr bwMode="auto">
            <a:xfrm>
              <a:off x="174" y="133"/>
              <a:ext cx="18" cy="18"/>
            </a:xfrm>
            <a:custGeom>
              <a:avLst/>
              <a:gdLst>
                <a:gd name="T0" fmla="*/ 39 w 128"/>
                <a:gd name="T1" fmla="*/ 16 h 130"/>
                <a:gd name="T2" fmla="*/ 114 w 128"/>
                <a:gd name="T3" fmla="*/ 39 h 130"/>
                <a:gd name="T4" fmla="*/ 90 w 128"/>
                <a:gd name="T5" fmla="*/ 114 h 130"/>
                <a:gd name="T6" fmla="*/ 15 w 128"/>
                <a:gd name="T7" fmla="*/ 91 h 130"/>
                <a:gd name="T8" fmla="*/ 39 w 128"/>
                <a:gd name="T9" fmla="*/ 16 h 130"/>
                <a:gd name="T10" fmla="*/ 80 w 128"/>
                <a:gd name="T11" fmla="*/ 95 h 130"/>
                <a:gd name="T12" fmla="*/ 89 w 128"/>
                <a:gd name="T13" fmla="*/ 52 h 130"/>
                <a:gd name="T14" fmla="*/ 49 w 128"/>
                <a:gd name="T15" fmla="*/ 35 h 130"/>
                <a:gd name="T16" fmla="*/ 39 w 128"/>
                <a:gd name="T17" fmla="*/ 78 h 130"/>
                <a:gd name="T18" fmla="*/ 80 w 128"/>
                <a:gd name="T19" fmla="*/ 9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30">
                  <a:moveTo>
                    <a:pt x="39" y="16"/>
                  </a:moveTo>
                  <a:cubicBezTo>
                    <a:pt x="70" y="0"/>
                    <a:pt x="100" y="12"/>
                    <a:pt x="114" y="39"/>
                  </a:cubicBezTo>
                  <a:cubicBezTo>
                    <a:pt x="128" y="66"/>
                    <a:pt x="121" y="97"/>
                    <a:pt x="90" y="114"/>
                  </a:cubicBezTo>
                  <a:cubicBezTo>
                    <a:pt x="58" y="130"/>
                    <a:pt x="29" y="118"/>
                    <a:pt x="15" y="91"/>
                  </a:cubicBezTo>
                  <a:cubicBezTo>
                    <a:pt x="0" y="64"/>
                    <a:pt x="7" y="33"/>
                    <a:pt x="39" y="16"/>
                  </a:cubicBezTo>
                  <a:close/>
                  <a:moveTo>
                    <a:pt x="80" y="95"/>
                  </a:moveTo>
                  <a:cubicBezTo>
                    <a:pt x="94" y="87"/>
                    <a:pt x="100" y="72"/>
                    <a:pt x="89" y="52"/>
                  </a:cubicBezTo>
                  <a:cubicBezTo>
                    <a:pt x="79" y="32"/>
                    <a:pt x="62" y="28"/>
                    <a:pt x="49" y="35"/>
                  </a:cubicBezTo>
                  <a:cubicBezTo>
                    <a:pt x="35" y="43"/>
                    <a:pt x="29" y="58"/>
                    <a:pt x="39" y="78"/>
                  </a:cubicBezTo>
                  <a:cubicBezTo>
                    <a:pt x="50" y="98"/>
                    <a:pt x="66" y="102"/>
                    <a:pt x="80" y="95"/>
                  </a:cubicBez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217"/>
            <p:cNvSpPr>
              <a:spLocks/>
            </p:cNvSpPr>
            <p:nvPr userDrawn="1"/>
          </p:nvSpPr>
          <p:spPr bwMode="auto">
            <a:xfrm>
              <a:off x="197" y="126"/>
              <a:ext cx="14" cy="16"/>
            </a:xfrm>
            <a:custGeom>
              <a:avLst/>
              <a:gdLst>
                <a:gd name="T0" fmla="*/ 25 w 97"/>
                <a:gd name="T1" fmla="*/ 93 h 115"/>
                <a:gd name="T2" fmla="*/ 50 w 97"/>
                <a:gd name="T3" fmla="*/ 92 h 115"/>
                <a:gd name="T4" fmla="*/ 64 w 97"/>
                <a:gd name="T5" fmla="*/ 76 h 115"/>
                <a:gd name="T6" fmla="*/ 37 w 97"/>
                <a:gd name="T7" fmla="*/ 69 h 115"/>
                <a:gd name="T8" fmla="*/ 6 w 97"/>
                <a:gd name="T9" fmla="*/ 45 h 115"/>
                <a:gd name="T10" fmla="*/ 39 w 97"/>
                <a:gd name="T11" fmla="*/ 3 h 115"/>
                <a:gd name="T12" fmla="*/ 73 w 97"/>
                <a:gd name="T13" fmla="*/ 2 h 115"/>
                <a:gd name="T14" fmla="*/ 70 w 97"/>
                <a:gd name="T15" fmla="*/ 22 h 115"/>
                <a:gd name="T16" fmla="*/ 47 w 97"/>
                <a:gd name="T17" fmla="*/ 23 h 115"/>
                <a:gd name="T18" fmla="*/ 33 w 97"/>
                <a:gd name="T19" fmla="*/ 39 h 115"/>
                <a:gd name="T20" fmla="*/ 50 w 97"/>
                <a:gd name="T21" fmla="*/ 45 h 115"/>
                <a:gd name="T22" fmla="*/ 90 w 97"/>
                <a:gd name="T23" fmla="*/ 67 h 115"/>
                <a:gd name="T24" fmla="*/ 57 w 97"/>
                <a:gd name="T25" fmla="*/ 112 h 115"/>
                <a:gd name="T26" fmla="*/ 24 w 97"/>
                <a:gd name="T27" fmla="*/ 114 h 115"/>
                <a:gd name="T28" fmla="*/ 25 w 97"/>
                <a:gd name="T29" fmla="*/ 9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15">
                  <a:moveTo>
                    <a:pt x="25" y="93"/>
                  </a:moveTo>
                  <a:cubicBezTo>
                    <a:pt x="32" y="93"/>
                    <a:pt x="43" y="93"/>
                    <a:pt x="50" y="92"/>
                  </a:cubicBezTo>
                  <a:cubicBezTo>
                    <a:pt x="58" y="90"/>
                    <a:pt x="66" y="86"/>
                    <a:pt x="64" y="76"/>
                  </a:cubicBezTo>
                  <a:cubicBezTo>
                    <a:pt x="62" y="67"/>
                    <a:pt x="49" y="69"/>
                    <a:pt x="37" y="69"/>
                  </a:cubicBezTo>
                  <a:cubicBezTo>
                    <a:pt x="24" y="68"/>
                    <a:pt x="11" y="65"/>
                    <a:pt x="6" y="45"/>
                  </a:cubicBezTo>
                  <a:cubicBezTo>
                    <a:pt x="0" y="23"/>
                    <a:pt x="20" y="8"/>
                    <a:pt x="39" y="3"/>
                  </a:cubicBezTo>
                  <a:cubicBezTo>
                    <a:pt x="50" y="0"/>
                    <a:pt x="61" y="0"/>
                    <a:pt x="73" y="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62" y="22"/>
                    <a:pt x="53" y="22"/>
                    <a:pt x="47" y="23"/>
                  </a:cubicBezTo>
                  <a:cubicBezTo>
                    <a:pt x="35" y="26"/>
                    <a:pt x="31" y="32"/>
                    <a:pt x="33" y="39"/>
                  </a:cubicBezTo>
                  <a:cubicBezTo>
                    <a:pt x="34" y="43"/>
                    <a:pt x="38" y="45"/>
                    <a:pt x="50" y="45"/>
                  </a:cubicBezTo>
                  <a:cubicBezTo>
                    <a:pt x="77" y="44"/>
                    <a:pt x="87" y="53"/>
                    <a:pt x="90" y="67"/>
                  </a:cubicBezTo>
                  <a:cubicBezTo>
                    <a:pt x="97" y="92"/>
                    <a:pt x="79" y="107"/>
                    <a:pt x="57" y="112"/>
                  </a:cubicBezTo>
                  <a:cubicBezTo>
                    <a:pt x="46" y="115"/>
                    <a:pt x="34" y="115"/>
                    <a:pt x="24" y="114"/>
                  </a:cubicBezTo>
                  <a:lnTo>
                    <a:pt x="25" y="93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2" name="Freeform 218"/>
            <p:cNvSpPr>
              <a:spLocks noEditPoints="1"/>
            </p:cNvSpPr>
            <p:nvPr userDrawn="1"/>
          </p:nvSpPr>
          <p:spPr bwMode="auto">
            <a:xfrm>
              <a:off x="125" y="124"/>
              <a:ext cx="204" cy="204"/>
            </a:xfrm>
            <a:custGeom>
              <a:avLst/>
              <a:gdLst>
                <a:gd name="T0" fmla="*/ 825 w 1452"/>
                <a:gd name="T1" fmla="*/ 1446 h 1453"/>
                <a:gd name="T2" fmla="*/ 973 w 1452"/>
                <a:gd name="T3" fmla="*/ 1410 h 1453"/>
                <a:gd name="T4" fmla="*/ 18 w 1452"/>
                <a:gd name="T5" fmla="*/ 889 h 1453"/>
                <a:gd name="T6" fmla="*/ 0 w 1452"/>
                <a:gd name="T7" fmla="*/ 738 h 1453"/>
                <a:gd name="T8" fmla="*/ 323 w 1452"/>
                <a:gd name="T9" fmla="*/ 122 h 1453"/>
                <a:gd name="T10" fmla="*/ 591 w 1452"/>
                <a:gd name="T11" fmla="*/ 469 h 1453"/>
                <a:gd name="T12" fmla="*/ 23 w 1452"/>
                <a:gd name="T13" fmla="*/ 541 h 1453"/>
                <a:gd name="T14" fmla="*/ 454 w 1452"/>
                <a:gd name="T15" fmla="*/ 623 h 1453"/>
                <a:gd name="T16" fmla="*/ 479 w 1452"/>
                <a:gd name="T17" fmla="*/ 43 h 1453"/>
                <a:gd name="T18" fmla="*/ 656 w 1452"/>
                <a:gd name="T19" fmla="*/ 444 h 1453"/>
                <a:gd name="T20" fmla="*/ 0 w 1452"/>
                <a:gd name="T21" fmla="*/ 715 h 1453"/>
                <a:gd name="T22" fmla="*/ 437 w 1452"/>
                <a:gd name="T23" fmla="*/ 691 h 1453"/>
                <a:gd name="T24" fmla="*/ 88 w 1452"/>
                <a:gd name="T25" fmla="*/ 378 h 1453"/>
                <a:gd name="T26" fmla="*/ 487 w 1452"/>
                <a:gd name="T27" fmla="*/ 561 h 1453"/>
                <a:gd name="T28" fmla="*/ 1277 w 1452"/>
                <a:gd name="T29" fmla="*/ 253 h 1453"/>
                <a:gd name="T30" fmla="*/ 965 w 1452"/>
                <a:gd name="T31" fmla="*/ 561 h 1453"/>
                <a:gd name="T32" fmla="*/ 1375 w 1452"/>
                <a:gd name="T33" fmla="*/ 399 h 1453"/>
                <a:gd name="T34" fmla="*/ 998 w 1452"/>
                <a:gd name="T35" fmla="*/ 623 h 1453"/>
                <a:gd name="T36" fmla="*/ 1148 w 1452"/>
                <a:gd name="T37" fmla="*/ 135 h 1453"/>
                <a:gd name="T38" fmla="*/ 919 w 1452"/>
                <a:gd name="T39" fmla="*/ 509 h 1453"/>
                <a:gd name="T40" fmla="*/ 650 w 1452"/>
                <a:gd name="T41" fmla="*/ 4 h 1453"/>
                <a:gd name="T42" fmla="*/ 802 w 1452"/>
                <a:gd name="T43" fmla="*/ 4 h 1453"/>
                <a:gd name="T44" fmla="*/ 795 w 1452"/>
                <a:gd name="T45" fmla="*/ 444 h 1453"/>
                <a:gd name="T46" fmla="*/ 973 w 1452"/>
                <a:gd name="T47" fmla="*/ 43 h 1453"/>
                <a:gd name="T48" fmla="*/ 861 w 1452"/>
                <a:gd name="T49" fmla="*/ 469 h 1453"/>
                <a:gd name="T50" fmla="*/ 1129 w 1452"/>
                <a:gd name="T51" fmla="*/ 122 h 1453"/>
                <a:gd name="T52" fmla="*/ 533 w 1452"/>
                <a:gd name="T53" fmla="*/ 509 h 1453"/>
                <a:gd name="T54" fmla="*/ 304 w 1452"/>
                <a:gd name="T55" fmla="*/ 135 h 1453"/>
                <a:gd name="T56" fmla="*/ 861 w 1452"/>
                <a:gd name="T57" fmla="*/ 984 h 1453"/>
                <a:gd name="T58" fmla="*/ 994 w 1452"/>
                <a:gd name="T59" fmla="*/ 1401 h 1453"/>
                <a:gd name="T60" fmla="*/ 919 w 1452"/>
                <a:gd name="T61" fmla="*/ 944 h 1453"/>
                <a:gd name="T62" fmla="*/ 1148 w 1452"/>
                <a:gd name="T63" fmla="*/ 1317 h 1453"/>
                <a:gd name="T64" fmla="*/ 998 w 1452"/>
                <a:gd name="T65" fmla="*/ 829 h 1453"/>
                <a:gd name="T66" fmla="*/ 1375 w 1452"/>
                <a:gd name="T67" fmla="*/ 1053 h 1453"/>
                <a:gd name="T68" fmla="*/ 454 w 1452"/>
                <a:gd name="T69" fmla="*/ 829 h 1453"/>
                <a:gd name="T70" fmla="*/ 23 w 1452"/>
                <a:gd name="T71" fmla="*/ 911 h 1453"/>
                <a:gd name="T72" fmla="*/ 1434 w 1452"/>
                <a:gd name="T73" fmla="*/ 564 h 1453"/>
                <a:gd name="T74" fmla="*/ 1014 w 1452"/>
                <a:gd name="T75" fmla="*/ 691 h 1453"/>
                <a:gd name="T76" fmla="*/ 1014 w 1452"/>
                <a:gd name="T77" fmla="*/ 761 h 1453"/>
                <a:gd name="T78" fmla="*/ 1434 w 1452"/>
                <a:gd name="T79" fmla="*/ 889 h 1453"/>
                <a:gd name="T80" fmla="*/ 965 w 1452"/>
                <a:gd name="T81" fmla="*/ 891 h 1453"/>
                <a:gd name="T82" fmla="*/ 1277 w 1452"/>
                <a:gd name="T83" fmla="*/ 1199 h 1453"/>
                <a:gd name="T84" fmla="*/ 726 w 1452"/>
                <a:gd name="T85" fmla="*/ 1017 h 1453"/>
                <a:gd name="T86" fmla="*/ 726 w 1452"/>
                <a:gd name="T87" fmla="*/ 1453 h 1453"/>
                <a:gd name="T88" fmla="*/ 726 w 1452"/>
                <a:gd name="T89" fmla="*/ 1017 h 1453"/>
                <a:gd name="T90" fmla="*/ 304 w 1452"/>
                <a:gd name="T91" fmla="*/ 1317 h 1453"/>
                <a:gd name="T92" fmla="*/ 533 w 1452"/>
                <a:gd name="T93" fmla="*/ 944 h 1453"/>
                <a:gd name="T94" fmla="*/ 174 w 1452"/>
                <a:gd name="T95" fmla="*/ 1199 h 1453"/>
                <a:gd name="T96" fmla="*/ 487 w 1452"/>
                <a:gd name="T97" fmla="*/ 891 h 1453"/>
                <a:gd name="T98" fmla="*/ 457 w 1452"/>
                <a:gd name="T99" fmla="*/ 1401 h 1453"/>
                <a:gd name="T100" fmla="*/ 591 w 1452"/>
                <a:gd name="T101" fmla="*/ 984 h 1453"/>
                <a:gd name="T102" fmla="*/ 627 w 1452"/>
                <a:gd name="T103" fmla="*/ 1446 h 1453"/>
                <a:gd name="T104" fmla="*/ 656 w 1452"/>
                <a:gd name="T105" fmla="*/ 1008 h 1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2" h="1453">
                  <a:moveTo>
                    <a:pt x="973" y="1410"/>
                  </a:moveTo>
                  <a:cubicBezTo>
                    <a:pt x="926" y="1427"/>
                    <a:pt x="876" y="1439"/>
                    <a:pt x="825" y="1446"/>
                  </a:cubicBezTo>
                  <a:cubicBezTo>
                    <a:pt x="795" y="1008"/>
                    <a:pt x="795" y="1008"/>
                    <a:pt x="795" y="1008"/>
                  </a:cubicBezTo>
                  <a:lnTo>
                    <a:pt x="973" y="1410"/>
                  </a:lnTo>
                  <a:close/>
                  <a:moveTo>
                    <a:pt x="0" y="738"/>
                  </a:moveTo>
                  <a:cubicBezTo>
                    <a:pt x="0" y="790"/>
                    <a:pt x="7" y="840"/>
                    <a:pt x="18" y="889"/>
                  </a:cubicBezTo>
                  <a:cubicBezTo>
                    <a:pt x="437" y="761"/>
                    <a:pt x="437" y="761"/>
                    <a:pt x="437" y="761"/>
                  </a:cubicBezTo>
                  <a:lnTo>
                    <a:pt x="0" y="738"/>
                  </a:lnTo>
                  <a:close/>
                  <a:moveTo>
                    <a:pt x="591" y="469"/>
                  </a:moveTo>
                  <a:cubicBezTo>
                    <a:pt x="323" y="122"/>
                    <a:pt x="323" y="122"/>
                    <a:pt x="323" y="122"/>
                  </a:cubicBezTo>
                  <a:cubicBezTo>
                    <a:pt x="365" y="94"/>
                    <a:pt x="410" y="70"/>
                    <a:pt x="457" y="51"/>
                  </a:cubicBezTo>
                  <a:lnTo>
                    <a:pt x="591" y="469"/>
                  </a:lnTo>
                  <a:close/>
                  <a:moveTo>
                    <a:pt x="454" y="623"/>
                  </a:moveTo>
                  <a:cubicBezTo>
                    <a:pt x="23" y="541"/>
                    <a:pt x="23" y="541"/>
                    <a:pt x="23" y="541"/>
                  </a:cubicBezTo>
                  <a:cubicBezTo>
                    <a:pt x="36" y="491"/>
                    <a:pt x="54" y="444"/>
                    <a:pt x="77" y="399"/>
                  </a:cubicBezTo>
                  <a:lnTo>
                    <a:pt x="454" y="623"/>
                  </a:lnTo>
                  <a:close/>
                  <a:moveTo>
                    <a:pt x="656" y="444"/>
                  </a:moveTo>
                  <a:cubicBezTo>
                    <a:pt x="479" y="43"/>
                    <a:pt x="479" y="43"/>
                    <a:pt x="479" y="43"/>
                  </a:cubicBezTo>
                  <a:cubicBezTo>
                    <a:pt x="526" y="26"/>
                    <a:pt x="576" y="13"/>
                    <a:pt x="627" y="6"/>
                  </a:cubicBezTo>
                  <a:lnTo>
                    <a:pt x="656" y="444"/>
                  </a:lnTo>
                  <a:close/>
                  <a:moveTo>
                    <a:pt x="437" y="691"/>
                  </a:moveTo>
                  <a:cubicBezTo>
                    <a:pt x="0" y="715"/>
                    <a:pt x="0" y="715"/>
                    <a:pt x="0" y="715"/>
                  </a:cubicBezTo>
                  <a:cubicBezTo>
                    <a:pt x="0" y="663"/>
                    <a:pt x="7" y="612"/>
                    <a:pt x="18" y="564"/>
                  </a:cubicBezTo>
                  <a:lnTo>
                    <a:pt x="437" y="691"/>
                  </a:lnTo>
                  <a:close/>
                  <a:moveTo>
                    <a:pt x="487" y="561"/>
                  </a:moveTo>
                  <a:cubicBezTo>
                    <a:pt x="88" y="378"/>
                    <a:pt x="88" y="378"/>
                    <a:pt x="88" y="378"/>
                  </a:cubicBezTo>
                  <a:cubicBezTo>
                    <a:pt x="112" y="333"/>
                    <a:pt x="142" y="292"/>
                    <a:pt x="174" y="253"/>
                  </a:cubicBezTo>
                  <a:lnTo>
                    <a:pt x="487" y="561"/>
                  </a:lnTo>
                  <a:close/>
                  <a:moveTo>
                    <a:pt x="965" y="561"/>
                  </a:moveTo>
                  <a:cubicBezTo>
                    <a:pt x="1277" y="253"/>
                    <a:pt x="1277" y="253"/>
                    <a:pt x="1277" y="253"/>
                  </a:cubicBezTo>
                  <a:cubicBezTo>
                    <a:pt x="1310" y="292"/>
                    <a:pt x="1339" y="333"/>
                    <a:pt x="1364" y="378"/>
                  </a:cubicBezTo>
                  <a:lnTo>
                    <a:pt x="965" y="561"/>
                  </a:lnTo>
                  <a:close/>
                  <a:moveTo>
                    <a:pt x="998" y="623"/>
                  </a:moveTo>
                  <a:cubicBezTo>
                    <a:pt x="1375" y="399"/>
                    <a:pt x="1375" y="399"/>
                    <a:pt x="1375" y="399"/>
                  </a:cubicBezTo>
                  <a:cubicBezTo>
                    <a:pt x="1397" y="444"/>
                    <a:pt x="1415" y="491"/>
                    <a:pt x="1429" y="541"/>
                  </a:cubicBezTo>
                  <a:lnTo>
                    <a:pt x="998" y="623"/>
                  </a:lnTo>
                  <a:close/>
                  <a:moveTo>
                    <a:pt x="919" y="509"/>
                  </a:moveTo>
                  <a:cubicBezTo>
                    <a:pt x="1148" y="135"/>
                    <a:pt x="1148" y="135"/>
                    <a:pt x="1148" y="135"/>
                  </a:cubicBezTo>
                  <a:cubicBezTo>
                    <a:pt x="1189" y="165"/>
                    <a:pt x="1228" y="198"/>
                    <a:pt x="1262" y="236"/>
                  </a:cubicBezTo>
                  <a:lnTo>
                    <a:pt x="919" y="509"/>
                  </a:lnTo>
                  <a:close/>
                  <a:moveTo>
                    <a:pt x="726" y="436"/>
                  </a:moveTo>
                  <a:cubicBezTo>
                    <a:pt x="650" y="4"/>
                    <a:pt x="650" y="4"/>
                    <a:pt x="650" y="4"/>
                  </a:cubicBezTo>
                  <a:cubicBezTo>
                    <a:pt x="675" y="1"/>
                    <a:pt x="700" y="0"/>
                    <a:pt x="726" y="0"/>
                  </a:cubicBezTo>
                  <a:cubicBezTo>
                    <a:pt x="752" y="0"/>
                    <a:pt x="777" y="1"/>
                    <a:pt x="802" y="4"/>
                  </a:cubicBezTo>
                  <a:lnTo>
                    <a:pt x="726" y="436"/>
                  </a:lnTo>
                  <a:close/>
                  <a:moveTo>
                    <a:pt x="795" y="444"/>
                  </a:moveTo>
                  <a:cubicBezTo>
                    <a:pt x="825" y="6"/>
                    <a:pt x="825" y="6"/>
                    <a:pt x="825" y="6"/>
                  </a:cubicBezTo>
                  <a:cubicBezTo>
                    <a:pt x="876" y="13"/>
                    <a:pt x="926" y="26"/>
                    <a:pt x="973" y="43"/>
                  </a:cubicBezTo>
                  <a:lnTo>
                    <a:pt x="795" y="444"/>
                  </a:lnTo>
                  <a:close/>
                  <a:moveTo>
                    <a:pt x="861" y="469"/>
                  </a:moveTo>
                  <a:cubicBezTo>
                    <a:pt x="994" y="51"/>
                    <a:pt x="994" y="51"/>
                    <a:pt x="994" y="51"/>
                  </a:cubicBezTo>
                  <a:cubicBezTo>
                    <a:pt x="1042" y="70"/>
                    <a:pt x="1087" y="94"/>
                    <a:pt x="1129" y="122"/>
                  </a:cubicBezTo>
                  <a:lnTo>
                    <a:pt x="861" y="469"/>
                  </a:lnTo>
                  <a:close/>
                  <a:moveTo>
                    <a:pt x="533" y="509"/>
                  </a:moveTo>
                  <a:cubicBezTo>
                    <a:pt x="190" y="236"/>
                    <a:pt x="190" y="236"/>
                    <a:pt x="190" y="236"/>
                  </a:cubicBezTo>
                  <a:cubicBezTo>
                    <a:pt x="224" y="198"/>
                    <a:pt x="262" y="165"/>
                    <a:pt x="304" y="135"/>
                  </a:cubicBezTo>
                  <a:lnTo>
                    <a:pt x="533" y="509"/>
                  </a:lnTo>
                  <a:close/>
                  <a:moveTo>
                    <a:pt x="861" y="984"/>
                  </a:moveTo>
                  <a:cubicBezTo>
                    <a:pt x="1129" y="1331"/>
                    <a:pt x="1129" y="1331"/>
                    <a:pt x="1129" y="1331"/>
                  </a:cubicBezTo>
                  <a:cubicBezTo>
                    <a:pt x="1087" y="1359"/>
                    <a:pt x="1042" y="1382"/>
                    <a:pt x="994" y="1401"/>
                  </a:cubicBezTo>
                  <a:lnTo>
                    <a:pt x="861" y="984"/>
                  </a:lnTo>
                  <a:close/>
                  <a:moveTo>
                    <a:pt x="919" y="944"/>
                  </a:moveTo>
                  <a:cubicBezTo>
                    <a:pt x="1262" y="1217"/>
                    <a:pt x="1262" y="1217"/>
                    <a:pt x="1262" y="1217"/>
                  </a:cubicBezTo>
                  <a:cubicBezTo>
                    <a:pt x="1228" y="1254"/>
                    <a:pt x="1189" y="1288"/>
                    <a:pt x="1148" y="1317"/>
                  </a:cubicBezTo>
                  <a:lnTo>
                    <a:pt x="919" y="944"/>
                  </a:lnTo>
                  <a:close/>
                  <a:moveTo>
                    <a:pt x="998" y="829"/>
                  </a:moveTo>
                  <a:cubicBezTo>
                    <a:pt x="1429" y="911"/>
                    <a:pt x="1429" y="911"/>
                    <a:pt x="1429" y="911"/>
                  </a:cubicBezTo>
                  <a:cubicBezTo>
                    <a:pt x="1415" y="961"/>
                    <a:pt x="1397" y="1009"/>
                    <a:pt x="1375" y="1053"/>
                  </a:cubicBezTo>
                  <a:lnTo>
                    <a:pt x="998" y="829"/>
                  </a:lnTo>
                  <a:close/>
                  <a:moveTo>
                    <a:pt x="454" y="829"/>
                  </a:moveTo>
                  <a:cubicBezTo>
                    <a:pt x="77" y="1053"/>
                    <a:pt x="77" y="1053"/>
                    <a:pt x="77" y="1053"/>
                  </a:cubicBezTo>
                  <a:cubicBezTo>
                    <a:pt x="54" y="1009"/>
                    <a:pt x="36" y="961"/>
                    <a:pt x="23" y="911"/>
                  </a:cubicBezTo>
                  <a:lnTo>
                    <a:pt x="454" y="829"/>
                  </a:lnTo>
                  <a:close/>
                  <a:moveTo>
                    <a:pt x="1434" y="564"/>
                  </a:moveTo>
                  <a:cubicBezTo>
                    <a:pt x="1445" y="612"/>
                    <a:pt x="1451" y="663"/>
                    <a:pt x="1452" y="715"/>
                  </a:cubicBezTo>
                  <a:cubicBezTo>
                    <a:pt x="1014" y="691"/>
                    <a:pt x="1014" y="691"/>
                    <a:pt x="1014" y="691"/>
                  </a:cubicBezTo>
                  <a:lnTo>
                    <a:pt x="1434" y="564"/>
                  </a:lnTo>
                  <a:close/>
                  <a:moveTo>
                    <a:pt x="1014" y="761"/>
                  </a:moveTo>
                  <a:cubicBezTo>
                    <a:pt x="1452" y="738"/>
                    <a:pt x="1452" y="738"/>
                    <a:pt x="1452" y="738"/>
                  </a:cubicBezTo>
                  <a:cubicBezTo>
                    <a:pt x="1451" y="790"/>
                    <a:pt x="1445" y="840"/>
                    <a:pt x="1434" y="889"/>
                  </a:cubicBezTo>
                  <a:lnTo>
                    <a:pt x="1014" y="761"/>
                  </a:lnTo>
                  <a:close/>
                  <a:moveTo>
                    <a:pt x="965" y="891"/>
                  </a:moveTo>
                  <a:cubicBezTo>
                    <a:pt x="1364" y="1074"/>
                    <a:pt x="1364" y="1074"/>
                    <a:pt x="1364" y="1074"/>
                  </a:cubicBezTo>
                  <a:cubicBezTo>
                    <a:pt x="1339" y="1119"/>
                    <a:pt x="1310" y="1161"/>
                    <a:pt x="1277" y="1199"/>
                  </a:cubicBezTo>
                  <a:lnTo>
                    <a:pt x="965" y="891"/>
                  </a:lnTo>
                  <a:close/>
                  <a:moveTo>
                    <a:pt x="726" y="1017"/>
                  </a:moveTo>
                  <a:cubicBezTo>
                    <a:pt x="802" y="1449"/>
                    <a:pt x="802" y="1449"/>
                    <a:pt x="802" y="1449"/>
                  </a:cubicBezTo>
                  <a:cubicBezTo>
                    <a:pt x="777" y="1451"/>
                    <a:pt x="752" y="1453"/>
                    <a:pt x="726" y="1453"/>
                  </a:cubicBezTo>
                  <a:cubicBezTo>
                    <a:pt x="700" y="1453"/>
                    <a:pt x="675" y="1451"/>
                    <a:pt x="650" y="1449"/>
                  </a:cubicBezTo>
                  <a:lnTo>
                    <a:pt x="726" y="1017"/>
                  </a:lnTo>
                  <a:close/>
                  <a:moveTo>
                    <a:pt x="533" y="944"/>
                  </a:moveTo>
                  <a:cubicBezTo>
                    <a:pt x="304" y="1317"/>
                    <a:pt x="304" y="1317"/>
                    <a:pt x="304" y="1317"/>
                  </a:cubicBezTo>
                  <a:cubicBezTo>
                    <a:pt x="262" y="1288"/>
                    <a:pt x="224" y="1254"/>
                    <a:pt x="190" y="1217"/>
                  </a:cubicBezTo>
                  <a:lnTo>
                    <a:pt x="533" y="944"/>
                  </a:lnTo>
                  <a:close/>
                  <a:moveTo>
                    <a:pt x="487" y="891"/>
                  </a:moveTo>
                  <a:cubicBezTo>
                    <a:pt x="174" y="1199"/>
                    <a:pt x="174" y="1199"/>
                    <a:pt x="174" y="1199"/>
                  </a:cubicBezTo>
                  <a:cubicBezTo>
                    <a:pt x="142" y="1161"/>
                    <a:pt x="112" y="1119"/>
                    <a:pt x="88" y="1074"/>
                  </a:cubicBezTo>
                  <a:lnTo>
                    <a:pt x="487" y="891"/>
                  </a:lnTo>
                  <a:close/>
                  <a:moveTo>
                    <a:pt x="591" y="984"/>
                  </a:moveTo>
                  <a:cubicBezTo>
                    <a:pt x="457" y="1401"/>
                    <a:pt x="457" y="1401"/>
                    <a:pt x="457" y="1401"/>
                  </a:cubicBezTo>
                  <a:cubicBezTo>
                    <a:pt x="410" y="1382"/>
                    <a:pt x="365" y="1359"/>
                    <a:pt x="323" y="1331"/>
                  </a:cubicBezTo>
                  <a:lnTo>
                    <a:pt x="591" y="984"/>
                  </a:lnTo>
                  <a:close/>
                  <a:moveTo>
                    <a:pt x="656" y="1008"/>
                  </a:moveTo>
                  <a:cubicBezTo>
                    <a:pt x="627" y="1446"/>
                    <a:pt x="627" y="1446"/>
                    <a:pt x="627" y="1446"/>
                  </a:cubicBezTo>
                  <a:cubicBezTo>
                    <a:pt x="576" y="1439"/>
                    <a:pt x="526" y="1427"/>
                    <a:pt x="479" y="1410"/>
                  </a:cubicBezTo>
                  <a:lnTo>
                    <a:pt x="656" y="100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Oval 219"/>
            <p:cNvSpPr>
              <a:spLocks noChangeArrowheads="1"/>
            </p:cNvSpPr>
            <p:nvPr userDrawn="1"/>
          </p:nvSpPr>
          <p:spPr bwMode="auto">
            <a:xfrm>
              <a:off x="223" y="127"/>
              <a:ext cx="7" cy="8"/>
            </a:xfrm>
            <a:prstGeom prst="ellipse">
              <a:avLst/>
            </a:pr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Freeform 220"/>
            <p:cNvSpPr>
              <a:spLocks/>
            </p:cNvSpPr>
            <p:nvPr userDrawn="1"/>
          </p:nvSpPr>
          <p:spPr bwMode="auto">
            <a:xfrm>
              <a:off x="301" y="168"/>
              <a:ext cx="8" cy="8"/>
            </a:xfrm>
            <a:custGeom>
              <a:avLst/>
              <a:gdLst>
                <a:gd name="T0" fmla="*/ 8 w 59"/>
                <a:gd name="T1" fmla="*/ 44 h 59"/>
                <a:gd name="T2" fmla="*/ 44 w 59"/>
                <a:gd name="T3" fmla="*/ 51 h 59"/>
                <a:gd name="T4" fmla="*/ 51 w 59"/>
                <a:gd name="T5" fmla="*/ 15 h 59"/>
                <a:gd name="T6" fmla="*/ 15 w 59"/>
                <a:gd name="T7" fmla="*/ 8 h 59"/>
                <a:gd name="T8" fmla="*/ 8 w 59"/>
                <a:gd name="T9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8" y="44"/>
                  </a:moveTo>
                  <a:cubicBezTo>
                    <a:pt x="16" y="56"/>
                    <a:pt x="33" y="59"/>
                    <a:pt x="44" y="51"/>
                  </a:cubicBezTo>
                  <a:cubicBezTo>
                    <a:pt x="56" y="43"/>
                    <a:pt x="59" y="27"/>
                    <a:pt x="51" y="15"/>
                  </a:cubicBezTo>
                  <a:cubicBezTo>
                    <a:pt x="43" y="3"/>
                    <a:pt x="27" y="0"/>
                    <a:pt x="15" y="8"/>
                  </a:cubicBezTo>
                  <a:cubicBezTo>
                    <a:pt x="3" y="16"/>
                    <a:pt x="0" y="32"/>
                    <a:pt x="8" y="44"/>
                  </a:cubicBez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5" name="Oval 221"/>
            <p:cNvSpPr>
              <a:spLocks noChangeArrowheads="1"/>
            </p:cNvSpPr>
            <p:nvPr userDrawn="1"/>
          </p:nvSpPr>
          <p:spPr bwMode="auto">
            <a:xfrm>
              <a:off x="223" y="317"/>
              <a:ext cx="7" cy="7"/>
            </a:xfrm>
            <a:prstGeom prst="ellipse">
              <a:avLst/>
            </a:pr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6" name="Freeform 222"/>
            <p:cNvSpPr>
              <a:spLocks/>
            </p:cNvSpPr>
            <p:nvPr userDrawn="1"/>
          </p:nvSpPr>
          <p:spPr bwMode="auto">
            <a:xfrm>
              <a:off x="145" y="168"/>
              <a:ext cx="8" cy="8"/>
            </a:xfrm>
            <a:custGeom>
              <a:avLst/>
              <a:gdLst>
                <a:gd name="T0" fmla="*/ 52 w 60"/>
                <a:gd name="T1" fmla="*/ 44 h 59"/>
                <a:gd name="T2" fmla="*/ 45 w 60"/>
                <a:gd name="T3" fmla="*/ 8 h 59"/>
                <a:gd name="T4" fmla="*/ 9 w 60"/>
                <a:gd name="T5" fmla="*/ 15 h 59"/>
                <a:gd name="T6" fmla="*/ 15 w 60"/>
                <a:gd name="T7" fmla="*/ 51 h 59"/>
                <a:gd name="T8" fmla="*/ 52 w 60"/>
                <a:gd name="T9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52" y="44"/>
                  </a:moveTo>
                  <a:cubicBezTo>
                    <a:pt x="60" y="32"/>
                    <a:pt x="57" y="16"/>
                    <a:pt x="45" y="8"/>
                  </a:cubicBezTo>
                  <a:cubicBezTo>
                    <a:pt x="33" y="0"/>
                    <a:pt x="17" y="3"/>
                    <a:pt x="9" y="15"/>
                  </a:cubicBezTo>
                  <a:cubicBezTo>
                    <a:pt x="0" y="27"/>
                    <a:pt x="3" y="43"/>
                    <a:pt x="15" y="51"/>
                  </a:cubicBezTo>
                  <a:cubicBezTo>
                    <a:pt x="27" y="59"/>
                    <a:pt x="44" y="56"/>
                    <a:pt x="52" y="44"/>
                  </a:cubicBez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7" name="Freeform 223"/>
            <p:cNvSpPr>
              <a:spLocks/>
            </p:cNvSpPr>
            <p:nvPr userDrawn="1"/>
          </p:nvSpPr>
          <p:spPr bwMode="auto">
            <a:xfrm>
              <a:off x="236" y="265"/>
              <a:ext cx="28" cy="57"/>
            </a:xfrm>
            <a:custGeom>
              <a:avLst/>
              <a:gdLst>
                <a:gd name="T0" fmla="*/ 0 w 28"/>
                <a:gd name="T1" fmla="*/ 0 h 57"/>
                <a:gd name="T2" fmla="*/ 25 w 28"/>
                <a:gd name="T3" fmla="*/ 57 h 57"/>
                <a:gd name="T4" fmla="*/ 28 w 28"/>
                <a:gd name="T5" fmla="*/ 56 h 57"/>
                <a:gd name="T6" fmla="*/ 0 w 28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7">
                  <a:moveTo>
                    <a:pt x="0" y="0"/>
                  </a:moveTo>
                  <a:lnTo>
                    <a:pt x="25" y="57"/>
                  </a:lnTo>
                  <a:lnTo>
                    <a:pt x="28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8" name="Freeform 224"/>
            <p:cNvSpPr>
              <a:spLocks/>
            </p:cNvSpPr>
            <p:nvPr userDrawn="1"/>
          </p:nvSpPr>
          <p:spPr bwMode="auto">
            <a:xfrm>
              <a:off x="236" y="265"/>
              <a:ext cx="28" cy="57"/>
            </a:xfrm>
            <a:custGeom>
              <a:avLst/>
              <a:gdLst>
                <a:gd name="T0" fmla="*/ 0 w 28"/>
                <a:gd name="T1" fmla="*/ 0 h 57"/>
                <a:gd name="T2" fmla="*/ 25 w 28"/>
                <a:gd name="T3" fmla="*/ 57 h 57"/>
                <a:gd name="T4" fmla="*/ 28 w 28"/>
                <a:gd name="T5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57">
                  <a:moveTo>
                    <a:pt x="0" y="0"/>
                  </a:moveTo>
                  <a:lnTo>
                    <a:pt x="25" y="57"/>
                  </a:lnTo>
                  <a:lnTo>
                    <a:pt x="28" y="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9" name="Freeform 225"/>
            <p:cNvSpPr>
              <a:spLocks/>
            </p:cNvSpPr>
            <p:nvPr userDrawn="1"/>
          </p:nvSpPr>
          <p:spPr bwMode="auto">
            <a:xfrm>
              <a:off x="127" y="200"/>
              <a:ext cx="60" cy="11"/>
            </a:xfrm>
            <a:custGeom>
              <a:avLst/>
              <a:gdLst>
                <a:gd name="T0" fmla="*/ 60 w 60"/>
                <a:gd name="T1" fmla="*/ 11 h 11"/>
                <a:gd name="T2" fmla="*/ 1 w 60"/>
                <a:gd name="T3" fmla="*/ 0 h 11"/>
                <a:gd name="T4" fmla="*/ 1 w 60"/>
                <a:gd name="T5" fmla="*/ 0 h 11"/>
                <a:gd name="T6" fmla="*/ 0 w 60"/>
                <a:gd name="T7" fmla="*/ 3 h 11"/>
                <a:gd name="T8" fmla="*/ 60 w 60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1">
                  <a:moveTo>
                    <a:pt x="60" y="1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0" name="Freeform 226"/>
            <p:cNvSpPr>
              <a:spLocks/>
            </p:cNvSpPr>
            <p:nvPr userDrawn="1"/>
          </p:nvSpPr>
          <p:spPr bwMode="auto">
            <a:xfrm>
              <a:off x="127" y="200"/>
              <a:ext cx="60" cy="11"/>
            </a:xfrm>
            <a:custGeom>
              <a:avLst/>
              <a:gdLst>
                <a:gd name="T0" fmla="*/ 60 w 60"/>
                <a:gd name="T1" fmla="*/ 11 h 11"/>
                <a:gd name="T2" fmla="*/ 1 w 60"/>
                <a:gd name="T3" fmla="*/ 0 h 11"/>
                <a:gd name="T4" fmla="*/ 1 w 60"/>
                <a:gd name="T5" fmla="*/ 0 h 11"/>
                <a:gd name="T6" fmla="*/ 0 w 60"/>
                <a:gd name="T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1">
                  <a:moveTo>
                    <a:pt x="60" y="1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Freeform 227"/>
            <p:cNvSpPr>
              <a:spLocks/>
            </p:cNvSpPr>
            <p:nvPr userDrawn="1"/>
          </p:nvSpPr>
          <p:spPr bwMode="auto">
            <a:xfrm>
              <a:off x="136" y="177"/>
              <a:ext cx="51" cy="34"/>
            </a:xfrm>
            <a:custGeom>
              <a:avLst/>
              <a:gdLst>
                <a:gd name="T0" fmla="*/ 1 w 51"/>
                <a:gd name="T1" fmla="*/ 0 h 34"/>
                <a:gd name="T2" fmla="*/ 0 w 51"/>
                <a:gd name="T3" fmla="*/ 3 h 34"/>
                <a:gd name="T4" fmla="*/ 0 w 51"/>
                <a:gd name="T5" fmla="*/ 3 h 34"/>
                <a:gd name="T6" fmla="*/ 51 w 51"/>
                <a:gd name="T7" fmla="*/ 34 h 34"/>
                <a:gd name="T8" fmla="*/ 1 w 51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">
                  <a:moveTo>
                    <a:pt x="1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51" y="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2" name="Freeform 228"/>
            <p:cNvSpPr>
              <a:spLocks/>
            </p:cNvSpPr>
            <p:nvPr userDrawn="1"/>
          </p:nvSpPr>
          <p:spPr bwMode="auto">
            <a:xfrm>
              <a:off x="136" y="177"/>
              <a:ext cx="51" cy="34"/>
            </a:xfrm>
            <a:custGeom>
              <a:avLst/>
              <a:gdLst>
                <a:gd name="T0" fmla="*/ 1 w 51"/>
                <a:gd name="T1" fmla="*/ 0 h 34"/>
                <a:gd name="T2" fmla="*/ 0 w 51"/>
                <a:gd name="T3" fmla="*/ 3 h 34"/>
                <a:gd name="T4" fmla="*/ 0 w 51"/>
                <a:gd name="T5" fmla="*/ 3 h 34"/>
                <a:gd name="T6" fmla="*/ 51 w 51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4">
                  <a:moveTo>
                    <a:pt x="1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51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3" name="Freeform 229"/>
            <p:cNvSpPr>
              <a:spLocks/>
            </p:cNvSpPr>
            <p:nvPr userDrawn="1"/>
          </p:nvSpPr>
          <p:spPr bwMode="auto">
            <a:xfrm>
              <a:off x="211" y="210"/>
              <a:ext cx="30" cy="34"/>
            </a:xfrm>
            <a:custGeom>
              <a:avLst/>
              <a:gdLst>
                <a:gd name="T0" fmla="*/ 213 w 213"/>
                <a:gd name="T1" fmla="*/ 212 h 244"/>
                <a:gd name="T2" fmla="*/ 180 w 213"/>
                <a:gd name="T3" fmla="*/ 225 h 244"/>
                <a:gd name="T4" fmla="*/ 154 w 213"/>
                <a:gd name="T5" fmla="*/ 225 h 244"/>
                <a:gd name="T6" fmla="*/ 118 w 213"/>
                <a:gd name="T7" fmla="*/ 244 h 244"/>
                <a:gd name="T8" fmla="*/ 108 w 213"/>
                <a:gd name="T9" fmla="*/ 244 h 244"/>
                <a:gd name="T10" fmla="*/ 72 w 213"/>
                <a:gd name="T11" fmla="*/ 225 h 244"/>
                <a:gd name="T12" fmla="*/ 45 w 213"/>
                <a:gd name="T13" fmla="*/ 225 h 244"/>
                <a:gd name="T14" fmla="*/ 0 w 213"/>
                <a:gd name="T15" fmla="*/ 180 h 244"/>
                <a:gd name="T16" fmla="*/ 0 w 213"/>
                <a:gd name="T1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44">
                  <a:moveTo>
                    <a:pt x="213" y="212"/>
                  </a:moveTo>
                  <a:cubicBezTo>
                    <a:pt x="204" y="220"/>
                    <a:pt x="193" y="225"/>
                    <a:pt x="180" y="225"/>
                  </a:cubicBezTo>
                  <a:cubicBezTo>
                    <a:pt x="154" y="225"/>
                    <a:pt x="154" y="225"/>
                    <a:pt x="154" y="225"/>
                  </a:cubicBezTo>
                  <a:cubicBezTo>
                    <a:pt x="139" y="225"/>
                    <a:pt x="126" y="232"/>
                    <a:pt x="118" y="244"/>
                  </a:cubicBezTo>
                  <a:cubicBezTo>
                    <a:pt x="108" y="244"/>
                    <a:pt x="108" y="244"/>
                    <a:pt x="108" y="244"/>
                  </a:cubicBezTo>
                  <a:cubicBezTo>
                    <a:pt x="100" y="232"/>
                    <a:pt x="87" y="225"/>
                    <a:pt x="72" y="225"/>
                  </a:cubicBezTo>
                  <a:cubicBezTo>
                    <a:pt x="45" y="225"/>
                    <a:pt x="45" y="225"/>
                    <a:pt x="45" y="225"/>
                  </a:cubicBezTo>
                  <a:cubicBezTo>
                    <a:pt x="21" y="225"/>
                    <a:pt x="0" y="205"/>
                    <a:pt x="0" y="18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4" name="Freeform 230"/>
            <p:cNvSpPr>
              <a:spLocks/>
            </p:cNvSpPr>
            <p:nvPr userDrawn="1"/>
          </p:nvSpPr>
          <p:spPr bwMode="auto">
            <a:xfrm>
              <a:off x="211" y="210"/>
              <a:ext cx="31" cy="30"/>
            </a:xfrm>
            <a:custGeom>
              <a:avLst/>
              <a:gdLst>
                <a:gd name="T0" fmla="*/ 0 w 225"/>
                <a:gd name="T1" fmla="*/ 0 h 212"/>
                <a:gd name="T2" fmla="*/ 225 w 225"/>
                <a:gd name="T3" fmla="*/ 0 h 212"/>
                <a:gd name="T4" fmla="*/ 225 w 225"/>
                <a:gd name="T5" fmla="*/ 180 h 212"/>
                <a:gd name="T6" fmla="*/ 213 w 225"/>
                <a:gd name="T7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212">
                  <a:moveTo>
                    <a:pt x="0" y="0"/>
                  </a:moveTo>
                  <a:cubicBezTo>
                    <a:pt x="225" y="0"/>
                    <a:pt x="225" y="0"/>
                    <a:pt x="225" y="0"/>
                  </a:cubicBezTo>
                  <a:cubicBezTo>
                    <a:pt x="225" y="180"/>
                    <a:pt x="225" y="180"/>
                    <a:pt x="225" y="180"/>
                  </a:cubicBezTo>
                  <a:cubicBezTo>
                    <a:pt x="225" y="193"/>
                    <a:pt x="220" y="204"/>
                    <a:pt x="213" y="21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5" name="Freeform 231"/>
            <p:cNvSpPr>
              <a:spLocks noEditPoints="1"/>
            </p:cNvSpPr>
            <p:nvPr userDrawn="1"/>
          </p:nvSpPr>
          <p:spPr bwMode="auto">
            <a:xfrm>
              <a:off x="209" y="208"/>
              <a:ext cx="35" cy="38"/>
            </a:xfrm>
            <a:custGeom>
              <a:avLst/>
              <a:gdLst>
                <a:gd name="T0" fmla="*/ 248 w 248"/>
                <a:gd name="T1" fmla="*/ 192 h 269"/>
                <a:gd name="T2" fmla="*/ 191 w 248"/>
                <a:gd name="T3" fmla="*/ 248 h 269"/>
                <a:gd name="T4" fmla="*/ 165 w 248"/>
                <a:gd name="T5" fmla="*/ 248 h 269"/>
                <a:gd name="T6" fmla="*/ 134 w 248"/>
                <a:gd name="T7" fmla="*/ 269 h 269"/>
                <a:gd name="T8" fmla="*/ 114 w 248"/>
                <a:gd name="T9" fmla="*/ 269 h 269"/>
                <a:gd name="T10" fmla="*/ 83 w 248"/>
                <a:gd name="T11" fmla="*/ 248 h 269"/>
                <a:gd name="T12" fmla="*/ 56 w 248"/>
                <a:gd name="T13" fmla="*/ 248 h 269"/>
                <a:gd name="T14" fmla="*/ 0 w 248"/>
                <a:gd name="T15" fmla="*/ 192 h 269"/>
                <a:gd name="T16" fmla="*/ 0 w 248"/>
                <a:gd name="T17" fmla="*/ 0 h 269"/>
                <a:gd name="T18" fmla="*/ 248 w 248"/>
                <a:gd name="T19" fmla="*/ 0 h 269"/>
                <a:gd name="T20" fmla="*/ 248 w 248"/>
                <a:gd name="T21" fmla="*/ 192 h 269"/>
                <a:gd name="T22" fmla="*/ 225 w 248"/>
                <a:gd name="T23" fmla="*/ 23 h 269"/>
                <a:gd name="T24" fmla="*/ 23 w 248"/>
                <a:gd name="T25" fmla="*/ 23 h 269"/>
                <a:gd name="T26" fmla="*/ 23 w 248"/>
                <a:gd name="T27" fmla="*/ 192 h 269"/>
                <a:gd name="T28" fmla="*/ 56 w 248"/>
                <a:gd name="T29" fmla="*/ 225 h 269"/>
                <a:gd name="T30" fmla="*/ 83 w 248"/>
                <a:gd name="T31" fmla="*/ 225 h 269"/>
                <a:gd name="T32" fmla="*/ 124 w 248"/>
                <a:gd name="T33" fmla="*/ 243 h 269"/>
                <a:gd name="T34" fmla="*/ 124 w 248"/>
                <a:gd name="T35" fmla="*/ 243 h 269"/>
                <a:gd name="T36" fmla="*/ 165 w 248"/>
                <a:gd name="T37" fmla="*/ 225 h 269"/>
                <a:gd name="T38" fmla="*/ 191 w 248"/>
                <a:gd name="T39" fmla="*/ 225 h 269"/>
                <a:gd name="T40" fmla="*/ 225 w 248"/>
                <a:gd name="T41" fmla="*/ 192 h 269"/>
                <a:gd name="T42" fmla="*/ 225 w 248"/>
                <a:gd name="T43" fmla="*/ 23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8" h="269">
                  <a:moveTo>
                    <a:pt x="248" y="192"/>
                  </a:moveTo>
                  <a:cubicBezTo>
                    <a:pt x="248" y="223"/>
                    <a:pt x="223" y="248"/>
                    <a:pt x="191" y="248"/>
                  </a:cubicBezTo>
                  <a:cubicBezTo>
                    <a:pt x="165" y="248"/>
                    <a:pt x="165" y="248"/>
                    <a:pt x="165" y="248"/>
                  </a:cubicBezTo>
                  <a:cubicBezTo>
                    <a:pt x="151" y="248"/>
                    <a:pt x="139" y="257"/>
                    <a:pt x="134" y="269"/>
                  </a:cubicBezTo>
                  <a:cubicBezTo>
                    <a:pt x="114" y="269"/>
                    <a:pt x="114" y="269"/>
                    <a:pt x="114" y="269"/>
                  </a:cubicBezTo>
                  <a:cubicBezTo>
                    <a:pt x="109" y="257"/>
                    <a:pt x="97" y="248"/>
                    <a:pt x="83" y="248"/>
                  </a:cubicBezTo>
                  <a:cubicBezTo>
                    <a:pt x="56" y="248"/>
                    <a:pt x="56" y="248"/>
                    <a:pt x="56" y="248"/>
                  </a:cubicBezTo>
                  <a:cubicBezTo>
                    <a:pt x="25" y="248"/>
                    <a:pt x="0" y="223"/>
                    <a:pt x="0" y="19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8" y="0"/>
                    <a:pt x="248" y="0"/>
                    <a:pt x="248" y="0"/>
                  </a:cubicBezTo>
                  <a:lnTo>
                    <a:pt x="248" y="192"/>
                  </a:lnTo>
                  <a:close/>
                  <a:moveTo>
                    <a:pt x="225" y="23"/>
                  </a:moveTo>
                  <a:cubicBezTo>
                    <a:pt x="23" y="23"/>
                    <a:pt x="23" y="23"/>
                    <a:pt x="23" y="23"/>
                  </a:cubicBezTo>
                  <a:cubicBezTo>
                    <a:pt x="23" y="192"/>
                    <a:pt x="23" y="192"/>
                    <a:pt x="23" y="192"/>
                  </a:cubicBezTo>
                  <a:cubicBezTo>
                    <a:pt x="23" y="210"/>
                    <a:pt x="38" y="225"/>
                    <a:pt x="56" y="225"/>
                  </a:cubicBezTo>
                  <a:cubicBezTo>
                    <a:pt x="83" y="225"/>
                    <a:pt x="83" y="225"/>
                    <a:pt x="83" y="225"/>
                  </a:cubicBezTo>
                  <a:cubicBezTo>
                    <a:pt x="99" y="225"/>
                    <a:pt x="113" y="232"/>
                    <a:pt x="124" y="243"/>
                  </a:cubicBezTo>
                  <a:cubicBezTo>
                    <a:pt x="124" y="243"/>
                    <a:pt x="124" y="243"/>
                    <a:pt x="124" y="243"/>
                  </a:cubicBezTo>
                  <a:cubicBezTo>
                    <a:pt x="135" y="232"/>
                    <a:pt x="149" y="225"/>
                    <a:pt x="165" y="225"/>
                  </a:cubicBezTo>
                  <a:cubicBezTo>
                    <a:pt x="191" y="225"/>
                    <a:pt x="191" y="225"/>
                    <a:pt x="191" y="225"/>
                  </a:cubicBezTo>
                  <a:cubicBezTo>
                    <a:pt x="210" y="225"/>
                    <a:pt x="225" y="210"/>
                    <a:pt x="225" y="192"/>
                  </a:cubicBezTo>
                  <a:lnTo>
                    <a:pt x="225" y="2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6" name="Freeform 232"/>
            <p:cNvSpPr>
              <a:spLocks noEditPoints="1"/>
            </p:cNvSpPr>
            <p:nvPr userDrawn="1"/>
          </p:nvSpPr>
          <p:spPr bwMode="auto">
            <a:xfrm>
              <a:off x="241" y="310"/>
              <a:ext cx="18" cy="17"/>
            </a:xfrm>
            <a:custGeom>
              <a:avLst/>
              <a:gdLst>
                <a:gd name="T0" fmla="*/ 109 w 126"/>
                <a:gd name="T1" fmla="*/ 0 h 120"/>
                <a:gd name="T2" fmla="*/ 104 w 126"/>
                <a:gd name="T3" fmla="*/ 21 h 120"/>
                <a:gd name="T4" fmla="*/ 71 w 126"/>
                <a:gd name="T5" fmla="*/ 31 h 120"/>
                <a:gd name="T6" fmla="*/ 63 w 126"/>
                <a:gd name="T7" fmla="*/ 4 h 120"/>
                <a:gd name="T8" fmla="*/ 0 w 126"/>
                <a:gd name="T9" fmla="*/ 18 h 120"/>
                <a:gd name="T10" fmla="*/ 4 w 126"/>
                <a:gd name="T11" fmla="*/ 41 h 120"/>
                <a:gd name="T12" fmla="*/ 44 w 126"/>
                <a:gd name="T13" fmla="*/ 33 h 120"/>
                <a:gd name="T14" fmla="*/ 49 w 126"/>
                <a:gd name="T15" fmla="*/ 51 h 120"/>
                <a:gd name="T16" fmla="*/ 11 w 126"/>
                <a:gd name="T17" fmla="*/ 58 h 120"/>
                <a:gd name="T18" fmla="*/ 15 w 126"/>
                <a:gd name="T19" fmla="*/ 79 h 120"/>
                <a:gd name="T20" fmla="*/ 54 w 126"/>
                <a:gd name="T21" fmla="*/ 71 h 120"/>
                <a:gd name="T22" fmla="*/ 58 w 126"/>
                <a:gd name="T23" fmla="*/ 88 h 120"/>
                <a:gd name="T24" fmla="*/ 15 w 126"/>
                <a:gd name="T25" fmla="*/ 97 h 120"/>
                <a:gd name="T26" fmla="*/ 18 w 126"/>
                <a:gd name="T27" fmla="*/ 120 h 120"/>
                <a:gd name="T28" fmla="*/ 106 w 126"/>
                <a:gd name="T29" fmla="*/ 99 h 120"/>
                <a:gd name="T30" fmla="*/ 126 w 126"/>
                <a:gd name="T31" fmla="*/ 36 h 120"/>
                <a:gd name="T32" fmla="*/ 109 w 126"/>
                <a:gd name="T33" fmla="*/ 0 h 120"/>
                <a:gd name="T34" fmla="*/ 87 w 126"/>
                <a:gd name="T35" fmla="*/ 88 h 120"/>
                <a:gd name="T36" fmla="*/ 86 w 126"/>
                <a:gd name="T37" fmla="*/ 88 h 120"/>
                <a:gd name="T38" fmla="*/ 76 w 126"/>
                <a:gd name="T39" fmla="*/ 51 h 120"/>
                <a:gd name="T40" fmla="*/ 99 w 126"/>
                <a:gd name="T41" fmla="*/ 45 h 120"/>
                <a:gd name="T42" fmla="*/ 87 w 126"/>
                <a:gd name="T43" fmla="*/ 8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6" h="120">
                  <a:moveTo>
                    <a:pt x="109" y="0"/>
                  </a:moveTo>
                  <a:cubicBezTo>
                    <a:pt x="104" y="21"/>
                    <a:pt x="104" y="21"/>
                    <a:pt x="104" y="21"/>
                  </a:cubicBezTo>
                  <a:cubicBezTo>
                    <a:pt x="93" y="25"/>
                    <a:pt x="82" y="28"/>
                    <a:pt x="71" y="31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42" y="10"/>
                    <a:pt x="21" y="14"/>
                    <a:pt x="0" y="18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17" y="39"/>
                    <a:pt x="30" y="36"/>
                    <a:pt x="44" y="33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35" y="54"/>
                    <a:pt x="23" y="56"/>
                    <a:pt x="11" y="58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27" y="77"/>
                    <a:pt x="40" y="74"/>
                    <a:pt x="54" y="71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42" y="92"/>
                    <a:pt x="29" y="95"/>
                    <a:pt x="15" y="97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48" y="114"/>
                    <a:pt x="77" y="108"/>
                    <a:pt x="106" y="99"/>
                  </a:cubicBezTo>
                  <a:cubicBezTo>
                    <a:pt x="126" y="36"/>
                    <a:pt x="126" y="36"/>
                    <a:pt x="126" y="36"/>
                  </a:cubicBezTo>
                  <a:lnTo>
                    <a:pt x="109" y="0"/>
                  </a:lnTo>
                  <a:close/>
                  <a:moveTo>
                    <a:pt x="87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49"/>
                    <a:pt x="91" y="47"/>
                    <a:pt x="99" y="45"/>
                  </a:cubicBezTo>
                  <a:lnTo>
                    <a:pt x="87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7" name="Freeform 233"/>
            <p:cNvSpPr>
              <a:spLocks/>
            </p:cNvSpPr>
            <p:nvPr userDrawn="1"/>
          </p:nvSpPr>
          <p:spPr bwMode="auto">
            <a:xfrm>
              <a:off x="236" y="265"/>
              <a:ext cx="28" cy="57"/>
            </a:xfrm>
            <a:custGeom>
              <a:avLst/>
              <a:gdLst>
                <a:gd name="T0" fmla="*/ 0 w 28"/>
                <a:gd name="T1" fmla="*/ 0 h 57"/>
                <a:gd name="T2" fmla="*/ 25 w 28"/>
                <a:gd name="T3" fmla="*/ 57 h 57"/>
                <a:gd name="T4" fmla="*/ 28 w 28"/>
                <a:gd name="T5" fmla="*/ 56 h 57"/>
                <a:gd name="T6" fmla="*/ 0 w 28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7">
                  <a:moveTo>
                    <a:pt x="0" y="0"/>
                  </a:moveTo>
                  <a:lnTo>
                    <a:pt x="25" y="57"/>
                  </a:lnTo>
                  <a:lnTo>
                    <a:pt x="28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8" name="Freeform 234"/>
            <p:cNvSpPr>
              <a:spLocks/>
            </p:cNvSpPr>
            <p:nvPr userDrawn="1"/>
          </p:nvSpPr>
          <p:spPr bwMode="auto">
            <a:xfrm>
              <a:off x="236" y="265"/>
              <a:ext cx="28" cy="57"/>
            </a:xfrm>
            <a:custGeom>
              <a:avLst/>
              <a:gdLst>
                <a:gd name="T0" fmla="*/ 0 w 28"/>
                <a:gd name="T1" fmla="*/ 0 h 57"/>
                <a:gd name="T2" fmla="*/ 25 w 28"/>
                <a:gd name="T3" fmla="*/ 57 h 57"/>
                <a:gd name="T4" fmla="*/ 28 w 28"/>
                <a:gd name="T5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57">
                  <a:moveTo>
                    <a:pt x="0" y="0"/>
                  </a:moveTo>
                  <a:lnTo>
                    <a:pt x="25" y="57"/>
                  </a:lnTo>
                  <a:lnTo>
                    <a:pt x="28" y="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9" name="Freeform 235"/>
            <p:cNvSpPr>
              <a:spLocks noEditPoints="1"/>
            </p:cNvSpPr>
            <p:nvPr userDrawn="1"/>
          </p:nvSpPr>
          <p:spPr bwMode="auto">
            <a:xfrm>
              <a:off x="125" y="126"/>
              <a:ext cx="204" cy="199"/>
            </a:xfrm>
            <a:custGeom>
              <a:avLst/>
              <a:gdLst>
                <a:gd name="T0" fmla="*/ 37 w 1451"/>
                <a:gd name="T1" fmla="*/ 945 h 1420"/>
                <a:gd name="T2" fmla="*/ 163 w 1451"/>
                <a:gd name="T3" fmla="*/ 441 h 1420"/>
                <a:gd name="T4" fmla="*/ 133 w 1451"/>
                <a:gd name="T5" fmla="*/ 515 h 1420"/>
                <a:gd name="T6" fmla="*/ 64 w 1451"/>
                <a:gd name="T7" fmla="*/ 461 h 1420"/>
                <a:gd name="T8" fmla="*/ 107 w 1451"/>
                <a:gd name="T9" fmla="*/ 960 h 1420"/>
                <a:gd name="T10" fmla="*/ 154 w 1451"/>
                <a:gd name="T11" fmla="*/ 967 h 1420"/>
                <a:gd name="T12" fmla="*/ 78 w 1451"/>
                <a:gd name="T13" fmla="*/ 967 h 1420"/>
                <a:gd name="T14" fmla="*/ 37 w 1451"/>
                <a:gd name="T15" fmla="*/ 945 h 1420"/>
                <a:gd name="T16" fmla="*/ 1451 w 1451"/>
                <a:gd name="T17" fmla="*/ 677 h 1420"/>
                <a:gd name="T18" fmla="*/ 1443 w 1451"/>
                <a:gd name="T19" fmla="*/ 601 h 1420"/>
                <a:gd name="T20" fmla="*/ 1388 w 1451"/>
                <a:gd name="T21" fmla="*/ 948 h 1420"/>
                <a:gd name="T22" fmla="*/ 1367 w 1451"/>
                <a:gd name="T23" fmla="*/ 998 h 1420"/>
                <a:gd name="T24" fmla="*/ 1388 w 1451"/>
                <a:gd name="T25" fmla="*/ 948 h 1420"/>
                <a:gd name="T26" fmla="*/ 1361 w 1451"/>
                <a:gd name="T27" fmla="*/ 783 h 1420"/>
                <a:gd name="T28" fmla="*/ 1370 w 1451"/>
                <a:gd name="T29" fmla="*/ 829 h 1420"/>
                <a:gd name="T30" fmla="*/ 1419 w 1451"/>
                <a:gd name="T31" fmla="*/ 826 h 1420"/>
                <a:gd name="T32" fmla="*/ 1421 w 1451"/>
                <a:gd name="T33" fmla="*/ 758 h 1420"/>
                <a:gd name="T34" fmla="*/ 189 w 1451"/>
                <a:gd name="T35" fmla="*/ 1080 h 1420"/>
                <a:gd name="T36" fmla="*/ 220 w 1451"/>
                <a:gd name="T37" fmla="*/ 1076 h 1420"/>
                <a:gd name="T38" fmla="*/ 5 w 1451"/>
                <a:gd name="T39" fmla="*/ 616 h 1420"/>
                <a:gd name="T40" fmla="*/ 75 w 1451"/>
                <a:gd name="T41" fmla="*/ 605 h 1420"/>
                <a:gd name="T42" fmla="*/ 65 w 1451"/>
                <a:gd name="T43" fmla="*/ 640 h 1420"/>
                <a:gd name="T44" fmla="*/ 36 w 1451"/>
                <a:gd name="T45" fmla="*/ 614 h 1420"/>
                <a:gd name="T46" fmla="*/ 47 w 1451"/>
                <a:gd name="T47" fmla="*/ 632 h 1420"/>
                <a:gd name="T48" fmla="*/ 1075 w 1451"/>
                <a:gd name="T49" fmla="*/ 1348 h 1420"/>
                <a:gd name="T50" fmla="*/ 1314 w 1451"/>
                <a:gd name="T51" fmla="*/ 1136 h 1420"/>
                <a:gd name="T52" fmla="*/ 1202 w 1451"/>
                <a:gd name="T53" fmla="*/ 1229 h 1420"/>
                <a:gd name="T54" fmla="*/ 1160 w 1451"/>
                <a:gd name="T55" fmla="*/ 1264 h 1420"/>
                <a:gd name="T56" fmla="*/ 1202 w 1451"/>
                <a:gd name="T57" fmla="*/ 1229 h 1420"/>
                <a:gd name="T58" fmla="*/ 537 w 1451"/>
                <a:gd name="T59" fmla="*/ 1413 h 1420"/>
                <a:gd name="T60" fmla="*/ 246 w 1451"/>
                <a:gd name="T61" fmla="*/ 1258 h 1420"/>
                <a:gd name="T62" fmla="*/ 401 w 1451"/>
                <a:gd name="T63" fmla="*/ 1244 h 1420"/>
                <a:gd name="T64" fmla="*/ 417 w 1451"/>
                <a:gd name="T65" fmla="*/ 1369 h 1420"/>
                <a:gd name="T66" fmla="*/ 108 w 1451"/>
                <a:gd name="T67" fmla="*/ 799 h 1420"/>
                <a:gd name="T68" fmla="*/ 0 w 1451"/>
                <a:gd name="T69" fmla="*/ 757 h 1420"/>
                <a:gd name="T70" fmla="*/ 1301 w 1451"/>
                <a:gd name="T71" fmla="*/ 314 h 1420"/>
                <a:gd name="T72" fmla="*/ 1301 w 1451"/>
                <a:gd name="T73" fmla="*/ 314 h 1420"/>
                <a:gd name="T74" fmla="*/ 872 w 1451"/>
                <a:gd name="T75" fmla="*/ 88 h 1420"/>
                <a:gd name="T76" fmla="*/ 920 w 1451"/>
                <a:gd name="T77" fmla="*/ 85 h 1420"/>
                <a:gd name="T78" fmla="*/ 922 w 1451"/>
                <a:gd name="T79" fmla="*/ 36 h 1420"/>
                <a:gd name="T80" fmla="*/ 855 w 1451"/>
                <a:gd name="T81" fmla="*/ 26 h 1420"/>
                <a:gd name="T82" fmla="*/ 1013 w 1451"/>
                <a:gd name="T83" fmla="*/ 163 h 1420"/>
                <a:gd name="T84" fmla="*/ 1023 w 1451"/>
                <a:gd name="T85" fmla="*/ 143 h 1420"/>
                <a:gd name="T86" fmla="*/ 1312 w 1451"/>
                <a:gd name="T87" fmla="*/ 502 h 1420"/>
                <a:gd name="T88" fmla="*/ 1312 w 1451"/>
                <a:gd name="T89" fmla="*/ 502 h 1420"/>
                <a:gd name="T90" fmla="*/ 1203 w 1451"/>
                <a:gd name="T91" fmla="*/ 165 h 1420"/>
                <a:gd name="T92" fmla="*/ 369 w 1451"/>
                <a:gd name="T93" fmla="*/ 78 h 1420"/>
                <a:gd name="T94" fmla="*/ 362 w 1451"/>
                <a:gd name="T95" fmla="*/ 140 h 1420"/>
                <a:gd name="T96" fmla="*/ 436 w 1451"/>
                <a:gd name="T97" fmla="*/ 101 h 1420"/>
                <a:gd name="T98" fmla="*/ 699 w 1451"/>
                <a:gd name="T99" fmla="*/ 1385 h 1420"/>
                <a:gd name="T100" fmla="*/ 522 w 1451"/>
                <a:gd name="T101" fmla="*/ 44 h 1420"/>
                <a:gd name="T102" fmla="*/ 541 w 1451"/>
                <a:gd name="T103" fmla="*/ 92 h 1420"/>
                <a:gd name="T104" fmla="*/ 566 w 1451"/>
                <a:gd name="T105" fmla="*/ 44 h 1420"/>
                <a:gd name="T106" fmla="*/ 589 w 1451"/>
                <a:gd name="T107" fmla="*/ 1 h 1420"/>
                <a:gd name="T108" fmla="*/ 295 w 1451"/>
                <a:gd name="T109" fmla="*/ 260 h 1420"/>
                <a:gd name="T110" fmla="*/ 283 w 1451"/>
                <a:gd name="T111" fmla="*/ 135 h 1420"/>
                <a:gd name="T112" fmla="*/ 205 w 1451"/>
                <a:gd name="T113" fmla="*/ 204 h 1420"/>
                <a:gd name="T114" fmla="*/ 155 w 1451"/>
                <a:gd name="T115" fmla="*/ 350 h 1420"/>
                <a:gd name="T116" fmla="*/ 725 w 1451"/>
                <a:gd name="T117" fmla="*/ 11 h 1420"/>
                <a:gd name="T118" fmla="*/ 725 w 1451"/>
                <a:gd name="T119" fmla="*/ 11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1" h="1420">
                  <a:moveTo>
                    <a:pt x="37" y="945"/>
                  </a:moveTo>
                  <a:cubicBezTo>
                    <a:pt x="41" y="957"/>
                    <a:pt x="45" y="969"/>
                    <a:pt x="50" y="980"/>
                  </a:cubicBezTo>
                  <a:cubicBezTo>
                    <a:pt x="46" y="976"/>
                    <a:pt x="44" y="971"/>
                    <a:pt x="42" y="966"/>
                  </a:cubicBezTo>
                  <a:cubicBezTo>
                    <a:pt x="39" y="959"/>
                    <a:pt x="38" y="952"/>
                    <a:pt x="37" y="945"/>
                  </a:cubicBezTo>
                  <a:close/>
                  <a:moveTo>
                    <a:pt x="125" y="542"/>
                  </a:moveTo>
                  <a:cubicBezTo>
                    <a:pt x="40" y="467"/>
                    <a:pt x="40" y="467"/>
                    <a:pt x="40" y="467"/>
                  </a:cubicBezTo>
                  <a:cubicBezTo>
                    <a:pt x="44" y="457"/>
                    <a:pt x="48" y="447"/>
                    <a:pt x="52" y="438"/>
                  </a:cubicBezTo>
                  <a:cubicBezTo>
                    <a:pt x="163" y="441"/>
                    <a:pt x="163" y="441"/>
                    <a:pt x="163" y="441"/>
                  </a:cubicBezTo>
                  <a:cubicBezTo>
                    <a:pt x="159" y="449"/>
                    <a:pt x="155" y="458"/>
                    <a:pt x="151" y="467"/>
                  </a:cubicBezTo>
                  <a:cubicBezTo>
                    <a:pt x="127" y="466"/>
                    <a:pt x="127" y="466"/>
                    <a:pt x="127" y="466"/>
                  </a:cubicBezTo>
                  <a:cubicBezTo>
                    <a:pt x="122" y="477"/>
                    <a:pt x="118" y="488"/>
                    <a:pt x="114" y="500"/>
                  </a:cubicBezTo>
                  <a:cubicBezTo>
                    <a:pt x="133" y="515"/>
                    <a:pt x="133" y="515"/>
                    <a:pt x="133" y="515"/>
                  </a:cubicBezTo>
                  <a:cubicBezTo>
                    <a:pt x="130" y="524"/>
                    <a:pt x="127" y="533"/>
                    <a:pt x="125" y="542"/>
                  </a:cubicBezTo>
                  <a:close/>
                  <a:moveTo>
                    <a:pt x="106" y="464"/>
                  </a:moveTo>
                  <a:cubicBezTo>
                    <a:pt x="64" y="460"/>
                    <a:pt x="64" y="460"/>
                    <a:pt x="64" y="460"/>
                  </a:cubicBezTo>
                  <a:cubicBezTo>
                    <a:pt x="64" y="461"/>
                    <a:pt x="64" y="461"/>
                    <a:pt x="64" y="461"/>
                  </a:cubicBezTo>
                  <a:cubicBezTo>
                    <a:pt x="97" y="486"/>
                    <a:pt x="97" y="486"/>
                    <a:pt x="97" y="486"/>
                  </a:cubicBezTo>
                  <a:cubicBezTo>
                    <a:pt x="100" y="479"/>
                    <a:pt x="103" y="471"/>
                    <a:pt x="106" y="464"/>
                  </a:cubicBezTo>
                  <a:close/>
                  <a:moveTo>
                    <a:pt x="87" y="993"/>
                  </a:moveTo>
                  <a:cubicBezTo>
                    <a:pt x="106" y="986"/>
                    <a:pt x="108" y="973"/>
                    <a:pt x="107" y="960"/>
                  </a:cubicBezTo>
                  <a:cubicBezTo>
                    <a:pt x="106" y="947"/>
                    <a:pt x="102" y="935"/>
                    <a:pt x="111" y="932"/>
                  </a:cubicBezTo>
                  <a:cubicBezTo>
                    <a:pt x="120" y="929"/>
                    <a:pt x="125" y="936"/>
                    <a:pt x="128" y="944"/>
                  </a:cubicBezTo>
                  <a:cubicBezTo>
                    <a:pt x="131" y="951"/>
                    <a:pt x="132" y="962"/>
                    <a:pt x="132" y="968"/>
                  </a:cubicBezTo>
                  <a:cubicBezTo>
                    <a:pt x="154" y="967"/>
                    <a:pt x="154" y="967"/>
                    <a:pt x="154" y="967"/>
                  </a:cubicBezTo>
                  <a:cubicBezTo>
                    <a:pt x="153" y="957"/>
                    <a:pt x="152" y="945"/>
                    <a:pt x="148" y="935"/>
                  </a:cubicBezTo>
                  <a:cubicBezTo>
                    <a:pt x="139" y="913"/>
                    <a:pt x="123" y="898"/>
                    <a:pt x="99" y="907"/>
                  </a:cubicBezTo>
                  <a:cubicBezTo>
                    <a:pt x="85" y="912"/>
                    <a:pt x="78" y="923"/>
                    <a:pt x="82" y="950"/>
                  </a:cubicBezTo>
                  <a:cubicBezTo>
                    <a:pt x="84" y="962"/>
                    <a:pt x="81" y="966"/>
                    <a:pt x="78" y="967"/>
                  </a:cubicBezTo>
                  <a:cubicBezTo>
                    <a:pt x="71" y="970"/>
                    <a:pt x="65" y="967"/>
                    <a:pt x="61" y="955"/>
                  </a:cubicBezTo>
                  <a:cubicBezTo>
                    <a:pt x="59" y="950"/>
                    <a:pt x="57" y="940"/>
                    <a:pt x="57" y="933"/>
                  </a:cubicBezTo>
                  <a:cubicBezTo>
                    <a:pt x="36" y="932"/>
                    <a:pt x="36" y="932"/>
                    <a:pt x="36" y="932"/>
                  </a:cubicBezTo>
                  <a:cubicBezTo>
                    <a:pt x="36" y="937"/>
                    <a:pt x="37" y="941"/>
                    <a:pt x="37" y="945"/>
                  </a:cubicBezTo>
                  <a:cubicBezTo>
                    <a:pt x="41" y="957"/>
                    <a:pt x="45" y="969"/>
                    <a:pt x="50" y="980"/>
                  </a:cubicBezTo>
                  <a:cubicBezTo>
                    <a:pt x="59" y="992"/>
                    <a:pt x="72" y="999"/>
                    <a:pt x="87" y="993"/>
                  </a:cubicBezTo>
                  <a:close/>
                  <a:moveTo>
                    <a:pt x="1345" y="652"/>
                  </a:moveTo>
                  <a:cubicBezTo>
                    <a:pt x="1451" y="677"/>
                    <a:pt x="1451" y="677"/>
                    <a:pt x="1451" y="677"/>
                  </a:cubicBezTo>
                  <a:cubicBezTo>
                    <a:pt x="1450" y="668"/>
                    <a:pt x="1449" y="659"/>
                    <a:pt x="1449" y="650"/>
                  </a:cubicBezTo>
                  <a:cubicBezTo>
                    <a:pt x="1370" y="634"/>
                    <a:pt x="1370" y="634"/>
                    <a:pt x="1370" y="634"/>
                  </a:cubicBezTo>
                  <a:cubicBezTo>
                    <a:pt x="1370" y="634"/>
                    <a:pt x="1370" y="634"/>
                    <a:pt x="1370" y="634"/>
                  </a:cubicBezTo>
                  <a:cubicBezTo>
                    <a:pt x="1443" y="601"/>
                    <a:pt x="1443" y="601"/>
                    <a:pt x="1443" y="601"/>
                  </a:cubicBezTo>
                  <a:cubicBezTo>
                    <a:pt x="1442" y="592"/>
                    <a:pt x="1440" y="582"/>
                    <a:pt x="1438" y="573"/>
                  </a:cubicBezTo>
                  <a:cubicBezTo>
                    <a:pt x="1342" y="623"/>
                    <a:pt x="1342" y="623"/>
                    <a:pt x="1342" y="623"/>
                  </a:cubicBezTo>
                  <a:cubicBezTo>
                    <a:pt x="1343" y="633"/>
                    <a:pt x="1344" y="643"/>
                    <a:pt x="1345" y="652"/>
                  </a:cubicBezTo>
                  <a:close/>
                  <a:moveTo>
                    <a:pt x="1388" y="948"/>
                  </a:moveTo>
                  <a:cubicBezTo>
                    <a:pt x="1312" y="921"/>
                    <a:pt x="1312" y="921"/>
                    <a:pt x="1312" y="921"/>
                  </a:cubicBezTo>
                  <a:cubicBezTo>
                    <a:pt x="1309" y="928"/>
                    <a:pt x="1306" y="936"/>
                    <a:pt x="1303" y="94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374" y="982"/>
                    <a:pt x="1371" y="990"/>
                    <a:pt x="1367" y="998"/>
                  </a:cubicBezTo>
                  <a:cubicBezTo>
                    <a:pt x="1388" y="1008"/>
                    <a:pt x="1388" y="1008"/>
                    <a:pt x="1388" y="1008"/>
                  </a:cubicBezTo>
                  <a:cubicBezTo>
                    <a:pt x="1399" y="982"/>
                    <a:pt x="1410" y="956"/>
                    <a:pt x="1418" y="930"/>
                  </a:cubicBezTo>
                  <a:cubicBezTo>
                    <a:pt x="1396" y="923"/>
                    <a:pt x="1396" y="923"/>
                    <a:pt x="1396" y="923"/>
                  </a:cubicBezTo>
                  <a:cubicBezTo>
                    <a:pt x="1393" y="931"/>
                    <a:pt x="1391" y="939"/>
                    <a:pt x="1388" y="948"/>
                  </a:cubicBezTo>
                  <a:close/>
                  <a:moveTo>
                    <a:pt x="1421" y="758"/>
                  </a:moveTo>
                  <a:cubicBezTo>
                    <a:pt x="1400" y="756"/>
                    <a:pt x="1393" y="767"/>
                    <a:pt x="1388" y="779"/>
                  </a:cubicBezTo>
                  <a:cubicBezTo>
                    <a:pt x="1383" y="791"/>
                    <a:pt x="1380" y="803"/>
                    <a:pt x="1371" y="801"/>
                  </a:cubicBezTo>
                  <a:cubicBezTo>
                    <a:pt x="1361" y="800"/>
                    <a:pt x="1360" y="791"/>
                    <a:pt x="1361" y="783"/>
                  </a:cubicBezTo>
                  <a:cubicBezTo>
                    <a:pt x="1362" y="776"/>
                    <a:pt x="1366" y="766"/>
                    <a:pt x="1369" y="759"/>
                  </a:cubicBezTo>
                  <a:cubicBezTo>
                    <a:pt x="1349" y="750"/>
                    <a:pt x="1349" y="750"/>
                    <a:pt x="1349" y="750"/>
                  </a:cubicBezTo>
                  <a:cubicBezTo>
                    <a:pt x="1345" y="760"/>
                    <a:pt x="1341" y="771"/>
                    <a:pt x="1340" y="782"/>
                  </a:cubicBezTo>
                  <a:cubicBezTo>
                    <a:pt x="1337" y="805"/>
                    <a:pt x="1344" y="826"/>
                    <a:pt x="1370" y="829"/>
                  </a:cubicBezTo>
                  <a:cubicBezTo>
                    <a:pt x="1384" y="831"/>
                    <a:pt x="1396" y="825"/>
                    <a:pt x="1405" y="800"/>
                  </a:cubicBezTo>
                  <a:cubicBezTo>
                    <a:pt x="1409" y="788"/>
                    <a:pt x="1413" y="785"/>
                    <a:pt x="1417" y="786"/>
                  </a:cubicBezTo>
                  <a:cubicBezTo>
                    <a:pt x="1424" y="787"/>
                    <a:pt x="1428" y="792"/>
                    <a:pt x="1426" y="805"/>
                  </a:cubicBezTo>
                  <a:cubicBezTo>
                    <a:pt x="1425" y="810"/>
                    <a:pt x="1422" y="820"/>
                    <a:pt x="1419" y="826"/>
                  </a:cubicBezTo>
                  <a:cubicBezTo>
                    <a:pt x="1437" y="836"/>
                    <a:pt x="1437" y="836"/>
                    <a:pt x="1437" y="836"/>
                  </a:cubicBezTo>
                  <a:cubicBezTo>
                    <a:pt x="1439" y="832"/>
                    <a:pt x="1441" y="828"/>
                    <a:pt x="1443" y="824"/>
                  </a:cubicBezTo>
                  <a:cubicBezTo>
                    <a:pt x="1445" y="812"/>
                    <a:pt x="1446" y="800"/>
                    <a:pt x="1447" y="787"/>
                  </a:cubicBezTo>
                  <a:cubicBezTo>
                    <a:pt x="1445" y="773"/>
                    <a:pt x="1437" y="760"/>
                    <a:pt x="1421" y="758"/>
                  </a:cubicBezTo>
                  <a:close/>
                  <a:moveTo>
                    <a:pt x="203" y="1052"/>
                  </a:moveTo>
                  <a:cubicBezTo>
                    <a:pt x="98" y="1079"/>
                    <a:pt x="98" y="1079"/>
                    <a:pt x="98" y="1079"/>
                  </a:cubicBezTo>
                  <a:cubicBezTo>
                    <a:pt x="103" y="1087"/>
                    <a:pt x="108" y="1095"/>
                    <a:pt x="113" y="1102"/>
                  </a:cubicBezTo>
                  <a:cubicBezTo>
                    <a:pt x="189" y="1080"/>
                    <a:pt x="189" y="1080"/>
                    <a:pt x="189" y="1080"/>
                  </a:cubicBezTo>
                  <a:cubicBezTo>
                    <a:pt x="189" y="1080"/>
                    <a:pt x="189" y="1080"/>
                    <a:pt x="189" y="1080"/>
                  </a:cubicBezTo>
                  <a:cubicBezTo>
                    <a:pt x="141" y="1143"/>
                    <a:pt x="141" y="1143"/>
                    <a:pt x="141" y="1143"/>
                  </a:cubicBezTo>
                  <a:cubicBezTo>
                    <a:pt x="146" y="1151"/>
                    <a:pt x="152" y="1158"/>
                    <a:pt x="158" y="1165"/>
                  </a:cubicBezTo>
                  <a:cubicBezTo>
                    <a:pt x="220" y="1076"/>
                    <a:pt x="220" y="1076"/>
                    <a:pt x="220" y="1076"/>
                  </a:cubicBezTo>
                  <a:cubicBezTo>
                    <a:pt x="214" y="1068"/>
                    <a:pt x="208" y="1060"/>
                    <a:pt x="203" y="1052"/>
                  </a:cubicBezTo>
                  <a:close/>
                  <a:moveTo>
                    <a:pt x="103" y="673"/>
                  </a:moveTo>
                  <a:cubicBezTo>
                    <a:pt x="0" y="667"/>
                    <a:pt x="0" y="667"/>
                    <a:pt x="0" y="667"/>
                  </a:cubicBezTo>
                  <a:cubicBezTo>
                    <a:pt x="1" y="650"/>
                    <a:pt x="2" y="633"/>
                    <a:pt x="5" y="616"/>
                  </a:cubicBezTo>
                  <a:cubicBezTo>
                    <a:pt x="8" y="599"/>
                    <a:pt x="18" y="586"/>
                    <a:pt x="35" y="587"/>
                  </a:cubicBezTo>
                  <a:cubicBezTo>
                    <a:pt x="50" y="588"/>
                    <a:pt x="60" y="599"/>
                    <a:pt x="60" y="615"/>
                  </a:cubicBezTo>
                  <a:cubicBezTo>
                    <a:pt x="61" y="615"/>
                    <a:pt x="61" y="615"/>
                    <a:pt x="61" y="615"/>
                  </a:cubicBezTo>
                  <a:cubicBezTo>
                    <a:pt x="65" y="610"/>
                    <a:pt x="69" y="609"/>
                    <a:pt x="75" y="605"/>
                  </a:cubicBezTo>
                  <a:cubicBezTo>
                    <a:pt x="85" y="599"/>
                    <a:pt x="114" y="589"/>
                    <a:pt x="114" y="589"/>
                  </a:cubicBezTo>
                  <a:cubicBezTo>
                    <a:pt x="111" y="599"/>
                    <a:pt x="110" y="608"/>
                    <a:pt x="108" y="617"/>
                  </a:cubicBezTo>
                  <a:cubicBezTo>
                    <a:pt x="108" y="617"/>
                    <a:pt x="92" y="622"/>
                    <a:pt x="84" y="624"/>
                  </a:cubicBezTo>
                  <a:cubicBezTo>
                    <a:pt x="75" y="628"/>
                    <a:pt x="66" y="633"/>
                    <a:pt x="65" y="640"/>
                  </a:cubicBezTo>
                  <a:cubicBezTo>
                    <a:pt x="65" y="642"/>
                    <a:pt x="65" y="644"/>
                    <a:pt x="64" y="644"/>
                  </a:cubicBezTo>
                  <a:cubicBezTo>
                    <a:pt x="105" y="648"/>
                    <a:pt x="105" y="648"/>
                    <a:pt x="105" y="648"/>
                  </a:cubicBezTo>
                  <a:cubicBezTo>
                    <a:pt x="104" y="657"/>
                    <a:pt x="103" y="665"/>
                    <a:pt x="103" y="673"/>
                  </a:cubicBezTo>
                  <a:close/>
                  <a:moveTo>
                    <a:pt x="36" y="614"/>
                  </a:moveTo>
                  <a:cubicBezTo>
                    <a:pt x="28" y="613"/>
                    <a:pt x="23" y="618"/>
                    <a:pt x="21" y="629"/>
                  </a:cubicBezTo>
                  <a:cubicBezTo>
                    <a:pt x="21" y="632"/>
                    <a:pt x="21" y="636"/>
                    <a:pt x="20" y="641"/>
                  </a:cubicBezTo>
                  <a:cubicBezTo>
                    <a:pt x="46" y="643"/>
                    <a:pt x="46" y="643"/>
                    <a:pt x="46" y="643"/>
                  </a:cubicBezTo>
                  <a:cubicBezTo>
                    <a:pt x="46" y="640"/>
                    <a:pt x="47" y="635"/>
                    <a:pt x="47" y="632"/>
                  </a:cubicBezTo>
                  <a:cubicBezTo>
                    <a:pt x="48" y="625"/>
                    <a:pt x="47" y="615"/>
                    <a:pt x="36" y="614"/>
                  </a:cubicBezTo>
                  <a:close/>
                  <a:moveTo>
                    <a:pt x="1003" y="1269"/>
                  </a:moveTo>
                  <a:cubicBezTo>
                    <a:pt x="1049" y="1361"/>
                    <a:pt x="1049" y="1361"/>
                    <a:pt x="1049" y="1361"/>
                  </a:cubicBezTo>
                  <a:cubicBezTo>
                    <a:pt x="1058" y="1357"/>
                    <a:pt x="1067" y="1353"/>
                    <a:pt x="1075" y="1348"/>
                  </a:cubicBezTo>
                  <a:cubicBezTo>
                    <a:pt x="1025" y="1257"/>
                    <a:pt x="1025" y="1257"/>
                    <a:pt x="1025" y="1257"/>
                  </a:cubicBezTo>
                  <a:cubicBezTo>
                    <a:pt x="1018" y="1261"/>
                    <a:pt x="1011" y="1265"/>
                    <a:pt x="1003" y="1269"/>
                  </a:cubicBezTo>
                  <a:close/>
                  <a:moveTo>
                    <a:pt x="1231" y="1075"/>
                  </a:moveTo>
                  <a:cubicBezTo>
                    <a:pt x="1314" y="1136"/>
                    <a:pt x="1314" y="1136"/>
                    <a:pt x="1314" y="1136"/>
                  </a:cubicBezTo>
                  <a:cubicBezTo>
                    <a:pt x="1320" y="1128"/>
                    <a:pt x="1325" y="1120"/>
                    <a:pt x="1331" y="1112"/>
                  </a:cubicBezTo>
                  <a:cubicBezTo>
                    <a:pt x="1245" y="1055"/>
                    <a:pt x="1245" y="1055"/>
                    <a:pt x="1245" y="1055"/>
                  </a:cubicBezTo>
                  <a:cubicBezTo>
                    <a:pt x="1240" y="1062"/>
                    <a:pt x="1235" y="1069"/>
                    <a:pt x="1231" y="1075"/>
                  </a:cubicBezTo>
                  <a:close/>
                  <a:moveTo>
                    <a:pt x="1202" y="1229"/>
                  </a:moveTo>
                  <a:cubicBezTo>
                    <a:pt x="1147" y="1169"/>
                    <a:pt x="1147" y="1169"/>
                    <a:pt x="1147" y="1169"/>
                  </a:cubicBezTo>
                  <a:cubicBezTo>
                    <a:pt x="1141" y="1175"/>
                    <a:pt x="1135" y="1181"/>
                    <a:pt x="1129" y="1186"/>
                  </a:cubicBezTo>
                  <a:cubicBezTo>
                    <a:pt x="1181" y="1247"/>
                    <a:pt x="1181" y="1247"/>
                    <a:pt x="1181" y="1247"/>
                  </a:cubicBezTo>
                  <a:cubicBezTo>
                    <a:pt x="1174" y="1253"/>
                    <a:pt x="1167" y="1259"/>
                    <a:pt x="1160" y="1264"/>
                  </a:cubicBezTo>
                  <a:cubicBezTo>
                    <a:pt x="1174" y="1282"/>
                    <a:pt x="1174" y="1282"/>
                    <a:pt x="1174" y="1282"/>
                  </a:cubicBezTo>
                  <a:cubicBezTo>
                    <a:pt x="1196" y="1265"/>
                    <a:pt x="1217" y="1246"/>
                    <a:pt x="1237" y="1227"/>
                  </a:cubicBezTo>
                  <a:cubicBezTo>
                    <a:pt x="1221" y="1211"/>
                    <a:pt x="1221" y="1211"/>
                    <a:pt x="1221" y="1211"/>
                  </a:cubicBezTo>
                  <a:cubicBezTo>
                    <a:pt x="1214" y="1217"/>
                    <a:pt x="1208" y="1223"/>
                    <a:pt x="1202" y="1229"/>
                  </a:cubicBezTo>
                  <a:close/>
                  <a:moveTo>
                    <a:pt x="566" y="1420"/>
                  </a:moveTo>
                  <a:cubicBezTo>
                    <a:pt x="589" y="1319"/>
                    <a:pt x="589" y="1319"/>
                    <a:pt x="589" y="1319"/>
                  </a:cubicBezTo>
                  <a:cubicBezTo>
                    <a:pt x="581" y="1317"/>
                    <a:pt x="572" y="1316"/>
                    <a:pt x="564" y="1313"/>
                  </a:cubicBezTo>
                  <a:cubicBezTo>
                    <a:pt x="537" y="1413"/>
                    <a:pt x="537" y="1413"/>
                    <a:pt x="537" y="1413"/>
                  </a:cubicBezTo>
                  <a:moveTo>
                    <a:pt x="283" y="1151"/>
                  </a:moveTo>
                  <a:cubicBezTo>
                    <a:pt x="266" y="1167"/>
                    <a:pt x="266" y="1167"/>
                    <a:pt x="266" y="1167"/>
                  </a:cubicBezTo>
                  <a:cubicBezTo>
                    <a:pt x="277" y="1178"/>
                    <a:pt x="288" y="1188"/>
                    <a:pt x="299" y="1198"/>
                  </a:cubicBezTo>
                  <a:cubicBezTo>
                    <a:pt x="246" y="1258"/>
                    <a:pt x="246" y="1258"/>
                    <a:pt x="246" y="1258"/>
                  </a:cubicBezTo>
                  <a:cubicBezTo>
                    <a:pt x="254" y="1264"/>
                    <a:pt x="261" y="1270"/>
                    <a:pt x="268" y="1276"/>
                  </a:cubicBezTo>
                  <a:cubicBezTo>
                    <a:pt x="333" y="1196"/>
                    <a:pt x="333" y="1196"/>
                    <a:pt x="333" y="1196"/>
                  </a:cubicBezTo>
                  <a:cubicBezTo>
                    <a:pt x="316" y="1182"/>
                    <a:pt x="299" y="1167"/>
                    <a:pt x="283" y="1151"/>
                  </a:cubicBezTo>
                  <a:close/>
                  <a:moveTo>
                    <a:pt x="401" y="1244"/>
                  </a:moveTo>
                  <a:cubicBezTo>
                    <a:pt x="389" y="1263"/>
                    <a:pt x="389" y="1263"/>
                    <a:pt x="389" y="1263"/>
                  </a:cubicBezTo>
                  <a:cubicBezTo>
                    <a:pt x="401" y="1271"/>
                    <a:pt x="415" y="1279"/>
                    <a:pt x="428" y="1285"/>
                  </a:cubicBezTo>
                  <a:cubicBezTo>
                    <a:pt x="391" y="1357"/>
                    <a:pt x="391" y="1357"/>
                    <a:pt x="391" y="1357"/>
                  </a:cubicBezTo>
                  <a:cubicBezTo>
                    <a:pt x="400" y="1361"/>
                    <a:pt x="408" y="1365"/>
                    <a:pt x="417" y="1369"/>
                  </a:cubicBezTo>
                  <a:cubicBezTo>
                    <a:pt x="461" y="1276"/>
                    <a:pt x="461" y="1276"/>
                    <a:pt x="461" y="1276"/>
                  </a:cubicBezTo>
                  <a:cubicBezTo>
                    <a:pt x="440" y="1266"/>
                    <a:pt x="420" y="1256"/>
                    <a:pt x="401" y="1244"/>
                  </a:cubicBezTo>
                  <a:close/>
                  <a:moveTo>
                    <a:pt x="28" y="810"/>
                  </a:moveTo>
                  <a:cubicBezTo>
                    <a:pt x="108" y="799"/>
                    <a:pt x="108" y="799"/>
                    <a:pt x="108" y="799"/>
                  </a:cubicBezTo>
                  <a:cubicBezTo>
                    <a:pt x="107" y="791"/>
                    <a:pt x="105" y="782"/>
                    <a:pt x="105" y="774"/>
                  </a:cubicBezTo>
                  <a:cubicBezTo>
                    <a:pt x="25" y="782"/>
                    <a:pt x="25" y="782"/>
                    <a:pt x="25" y="782"/>
                  </a:cubicBezTo>
                  <a:cubicBezTo>
                    <a:pt x="24" y="774"/>
                    <a:pt x="23" y="765"/>
                    <a:pt x="22" y="756"/>
                  </a:cubicBezTo>
                  <a:cubicBezTo>
                    <a:pt x="0" y="757"/>
                    <a:pt x="0" y="757"/>
                    <a:pt x="0" y="757"/>
                  </a:cubicBezTo>
                  <a:cubicBezTo>
                    <a:pt x="2" y="785"/>
                    <a:pt x="5" y="813"/>
                    <a:pt x="10" y="840"/>
                  </a:cubicBezTo>
                  <a:cubicBezTo>
                    <a:pt x="32" y="836"/>
                    <a:pt x="32" y="836"/>
                    <a:pt x="32" y="836"/>
                  </a:cubicBezTo>
                  <a:cubicBezTo>
                    <a:pt x="31" y="827"/>
                    <a:pt x="29" y="819"/>
                    <a:pt x="28" y="810"/>
                  </a:cubicBezTo>
                  <a:close/>
                  <a:moveTo>
                    <a:pt x="1301" y="314"/>
                  </a:moveTo>
                  <a:cubicBezTo>
                    <a:pt x="1293" y="302"/>
                    <a:pt x="1277" y="299"/>
                    <a:pt x="1265" y="307"/>
                  </a:cubicBezTo>
                  <a:cubicBezTo>
                    <a:pt x="1253" y="315"/>
                    <a:pt x="1250" y="331"/>
                    <a:pt x="1258" y="343"/>
                  </a:cubicBezTo>
                  <a:cubicBezTo>
                    <a:pt x="1266" y="355"/>
                    <a:pt x="1283" y="358"/>
                    <a:pt x="1294" y="350"/>
                  </a:cubicBezTo>
                  <a:cubicBezTo>
                    <a:pt x="1306" y="342"/>
                    <a:pt x="1309" y="326"/>
                    <a:pt x="1301" y="314"/>
                  </a:cubicBezTo>
                  <a:close/>
                  <a:moveTo>
                    <a:pt x="855" y="26"/>
                  </a:moveTo>
                  <a:cubicBezTo>
                    <a:pt x="850" y="46"/>
                    <a:pt x="861" y="55"/>
                    <a:pt x="872" y="61"/>
                  </a:cubicBezTo>
                  <a:cubicBezTo>
                    <a:pt x="883" y="68"/>
                    <a:pt x="894" y="71"/>
                    <a:pt x="892" y="81"/>
                  </a:cubicBezTo>
                  <a:cubicBezTo>
                    <a:pt x="890" y="90"/>
                    <a:pt x="881" y="90"/>
                    <a:pt x="872" y="88"/>
                  </a:cubicBezTo>
                  <a:cubicBezTo>
                    <a:pt x="865" y="86"/>
                    <a:pt x="856" y="81"/>
                    <a:pt x="850" y="78"/>
                  </a:cubicBezTo>
                  <a:cubicBezTo>
                    <a:pt x="839" y="96"/>
                    <a:pt x="839" y="96"/>
                    <a:pt x="839" y="96"/>
                  </a:cubicBezTo>
                  <a:cubicBezTo>
                    <a:pt x="848" y="102"/>
                    <a:pt x="858" y="107"/>
                    <a:pt x="869" y="109"/>
                  </a:cubicBezTo>
                  <a:cubicBezTo>
                    <a:pt x="891" y="115"/>
                    <a:pt x="914" y="110"/>
                    <a:pt x="920" y="85"/>
                  </a:cubicBezTo>
                  <a:cubicBezTo>
                    <a:pt x="923" y="71"/>
                    <a:pt x="919" y="59"/>
                    <a:pt x="894" y="47"/>
                  </a:cubicBezTo>
                  <a:cubicBezTo>
                    <a:pt x="883" y="41"/>
                    <a:pt x="881" y="37"/>
                    <a:pt x="882" y="33"/>
                  </a:cubicBezTo>
                  <a:cubicBezTo>
                    <a:pt x="884" y="27"/>
                    <a:pt x="890" y="23"/>
                    <a:pt x="902" y="26"/>
                  </a:cubicBezTo>
                  <a:cubicBezTo>
                    <a:pt x="907" y="28"/>
                    <a:pt x="916" y="32"/>
                    <a:pt x="922" y="36"/>
                  </a:cubicBezTo>
                  <a:cubicBezTo>
                    <a:pt x="934" y="19"/>
                    <a:pt x="934" y="19"/>
                    <a:pt x="934" y="19"/>
                  </a:cubicBezTo>
                  <a:cubicBezTo>
                    <a:pt x="931" y="16"/>
                    <a:pt x="927" y="14"/>
                    <a:pt x="923" y="12"/>
                  </a:cubicBezTo>
                  <a:cubicBezTo>
                    <a:pt x="911" y="9"/>
                    <a:pt x="899" y="6"/>
                    <a:pt x="887" y="3"/>
                  </a:cubicBezTo>
                  <a:cubicBezTo>
                    <a:pt x="873" y="4"/>
                    <a:pt x="859" y="11"/>
                    <a:pt x="855" y="26"/>
                  </a:cubicBezTo>
                  <a:close/>
                  <a:moveTo>
                    <a:pt x="1045" y="59"/>
                  </a:moveTo>
                  <a:cubicBezTo>
                    <a:pt x="1057" y="65"/>
                    <a:pt x="1069" y="71"/>
                    <a:pt x="1080" y="77"/>
                  </a:cubicBezTo>
                  <a:cubicBezTo>
                    <a:pt x="1097" y="95"/>
                    <a:pt x="1099" y="119"/>
                    <a:pt x="1088" y="140"/>
                  </a:cubicBezTo>
                  <a:cubicBezTo>
                    <a:pt x="1074" y="167"/>
                    <a:pt x="1044" y="179"/>
                    <a:pt x="1013" y="163"/>
                  </a:cubicBezTo>
                  <a:cubicBezTo>
                    <a:pt x="981" y="146"/>
                    <a:pt x="975" y="115"/>
                    <a:pt x="989" y="88"/>
                  </a:cubicBezTo>
                  <a:cubicBezTo>
                    <a:pt x="1000" y="67"/>
                    <a:pt x="1021" y="55"/>
                    <a:pt x="1045" y="59"/>
                  </a:cubicBezTo>
                  <a:close/>
                  <a:moveTo>
                    <a:pt x="1013" y="101"/>
                  </a:moveTo>
                  <a:cubicBezTo>
                    <a:pt x="1003" y="121"/>
                    <a:pt x="1009" y="136"/>
                    <a:pt x="1023" y="143"/>
                  </a:cubicBezTo>
                  <a:cubicBezTo>
                    <a:pt x="1037" y="151"/>
                    <a:pt x="1053" y="147"/>
                    <a:pt x="1063" y="127"/>
                  </a:cubicBezTo>
                  <a:cubicBezTo>
                    <a:pt x="1074" y="107"/>
                    <a:pt x="1068" y="92"/>
                    <a:pt x="1054" y="84"/>
                  </a:cubicBezTo>
                  <a:cubicBezTo>
                    <a:pt x="1040" y="77"/>
                    <a:pt x="1024" y="81"/>
                    <a:pt x="1013" y="101"/>
                  </a:cubicBezTo>
                  <a:close/>
                  <a:moveTo>
                    <a:pt x="1312" y="502"/>
                  </a:moveTo>
                  <a:cubicBezTo>
                    <a:pt x="1409" y="467"/>
                    <a:pt x="1409" y="467"/>
                    <a:pt x="1409" y="467"/>
                  </a:cubicBezTo>
                  <a:cubicBezTo>
                    <a:pt x="1406" y="458"/>
                    <a:pt x="1403" y="449"/>
                    <a:pt x="1399" y="440"/>
                  </a:cubicBezTo>
                  <a:cubicBezTo>
                    <a:pt x="1303" y="478"/>
                    <a:pt x="1303" y="478"/>
                    <a:pt x="1303" y="478"/>
                  </a:cubicBezTo>
                  <a:cubicBezTo>
                    <a:pt x="1306" y="486"/>
                    <a:pt x="1309" y="494"/>
                    <a:pt x="1312" y="502"/>
                  </a:cubicBezTo>
                  <a:close/>
                  <a:moveTo>
                    <a:pt x="1168" y="272"/>
                  </a:moveTo>
                  <a:cubicBezTo>
                    <a:pt x="1184" y="256"/>
                    <a:pt x="1184" y="256"/>
                    <a:pt x="1184" y="256"/>
                  </a:cubicBezTo>
                  <a:cubicBezTo>
                    <a:pt x="1173" y="245"/>
                    <a:pt x="1162" y="235"/>
                    <a:pt x="1151" y="225"/>
                  </a:cubicBezTo>
                  <a:cubicBezTo>
                    <a:pt x="1203" y="165"/>
                    <a:pt x="1203" y="165"/>
                    <a:pt x="1203" y="165"/>
                  </a:cubicBezTo>
                  <a:cubicBezTo>
                    <a:pt x="1196" y="158"/>
                    <a:pt x="1189" y="152"/>
                    <a:pt x="1182" y="146"/>
                  </a:cubicBezTo>
                  <a:cubicBezTo>
                    <a:pt x="1117" y="226"/>
                    <a:pt x="1117" y="226"/>
                    <a:pt x="1117" y="226"/>
                  </a:cubicBezTo>
                  <a:cubicBezTo>
                    <a:pt x="1135" y="240"/>
                    <a:pt x="1151" y="256"/>
                    <a:pt x="1168" y="272"/>
                  </a:cubicBezTo>
                  <a:close/>
                  <a:moveTo>
                    <a:pt x="369" y="78"/>
                  </a:moveTo>
                  <a:cubicBezTo>
                    <a:pt x="381" y="71"/>
                    <a:pt x="393" y="65"/>
                    <a:pt x="405" y="59"/>
                  </a:cubicBezTo>
                  <a:cubicBezTo>
                    <a:pt x="429" y="55"/>
                    <a:pt x="450" y="67"/>
                    <a:pt x="461" y="88"/>
                  </a:cubicBezTo>
                  <a:cubicBezTo>
                    <a:pt x="475" y="115"/>
                    <a:pt x="468" y="146"/>
                    <a:pt x="437" y="163"/>
                  </a:cubicBezTo>
                  <a:cubicBezTo>
                    <a:pt x="405" y="179"/>
                    <a:pt x="376" y="167"/>
                    <a:pt x="362" y="140"/>
                  </a:cubicBezTo>
                  <a:cubicBezTo>
                    <a:pt x="350" y="119"/>
                    <a:pt x="353" y="95"/>
                    <a:pt x="369" y="78"/>
                  </a:cubicBezTo>
                  <a:close/>
                  <a:moveTo>
                    <a:pt x="386" y="127"/>
                  </a:moveTo>
                  <a:cubicBezTo>
                    <a:pt x="397" y="147"/>
                    <a:pt x="413" y="151"/>
                    <a:pt x="427" y="144"/>
                  </a:cubicBezTo>
                  <a:cubicBezTo>
                    <a:pt x="441" y="136"/>
                    <a:pt x="447" y="121"/>
                    <a:pt x="436" y="101"/>
                  </a:cubicBezTo>
                  <a:cubicBezTo>
                    <a:pt x="426" y="81"/>
                    <a:pt x="409" y="77"/>
                    <a:pt x="396" y="84"/>
                  </a:cubicBezTo>
                  <a:cubicBezTo>
                    <a:pt x="382" y="92"/>
                    <a:pt x="376" y="107"/>
                    <a:pt x="386" y="127"/>
                  </a:cubicBezTo>
                  <a:close/>
                  <a:moveTo>
                    <a:pt x="725" y="1359"/>
                  </a:moveTo>
                  <a:cubicBezTo>
                    <a:pt x="710" y="1359"/>
                    <a:pt x="699" y="1371"/>
                    <a:pt x="699" y="1385"/>
                  </a:cubicBezTo>
                  <a:cubicBezTo>
                    <a:pt x="699" y="1400"/>
                    <a:pt x="710" y="1411"/>
                    <a:pt x="725" y="1411"/>
                  </a:cubicBezTo>
                  <a:cubicBezTo>
                    <a:pt x="739" y="1411"/>
                    <a:pt x="751" y="1400"/>
                    <a:pt x="751" y="1385"/>
                  </a:cubicBezTo>
                  <a:cubicBezTo>
                    <a:pt x="751" y="1371"/>
                    <a:pt x="739" y="1359"/>
                    <a:pt x="725" y="1359"/>
                  </a:cubicBezTo>
                  <a:close/>
                  <a:moveTo>
                    <a:pt x="522" y="44"/>
                  </a:moveTo>
                  <a:cubicBezTo>
                    <a:pt x="527" y="64"/>
                    <a:pt x="540" y="67"/>
                    <a:pt x="553" y="68"/>
                  </a:cubicBezTo>
                  <a:cubicBezTo>
                    <a:pt x="565" y="68"/>
                    <a:pt x="578" y="66"/>
                    <a:pt x="580" y="75"/>
                  </a:cubicBezTo>
                  <a:cubicBezTo>
                    <a:pt x="582" y="85"/>
                    <a:pt x="574" y="89"/>
                    <a:pt x="566" y="91"/>
                  </a:cubicBezTo>
                  <a:cubicBezTo>
                    <a:pt x="559" y="92"/>
                    <a:pt x="548" y="92"/>
                    <a:pt x="541" y="92"/>
                  </a:cubicBezTo>
                  <a:cubicBezTo>
                    <a:pt x="540" y="113"/>
                    <a:pt x="540" y="113"/>
                    <a:pt x="540" y="113"/>
                  </a:cubicBezTo>
                  <a:cubicBezTo>
                    <a:pt x="550" y="114"/>
                    <a:pt x="562" y="114"/>
                    <a:pt x="573" y="111"/>
                  </a:cubicBezTo>
                  <a:cubicBezTo>
                    <a:pt x="595" y="106"/>
                    <a:pt x="613" y="91"/>
                    <a:pt x="606" y="66"/>
                  </a:cubicBezTo>
                  <a:cubicBezTo>
                    <a:pt x="603" y="52"/>
                    <a:pt x="593" y="43"/>
                    <a:pt x="566" y="44"/>
                  </a:cubicBezTo>
                  <a:cubicBezTo>
                    <a:pt x="554" y="44"/>
                    <a:pt x="550" y="42"/>
                    <a:pt x="549" y="38"/>
                  </a:cubicBezTo>
                  <a:cubicBezTo>
                    <a:pt x="547" y="31"/>
                    <a:pt x="551" y="25"/>
                    <a:pt x="563" y="22"/>
                  </a:cubicBezTo>
                  <a:cubicBezTo>
                    <a:pt x="569" y="21"/>
                    <a:pt x="578" y="21"/>
                    <a:pt x="586" y="21"/>
                  </a:cubicBezTo>
                  <a:cubicBezTo>
                    <a:pt x="589" y="1"/>
                    <a:pt x="589" y="1"/>
                    <a:pt x="589" y="1"/>
                  </a:cubicBezTo>
                  <a:cubicBezTo>
                    <a:pt x="584" y="0"/>
                    <a:pt x="580" y="0"/>
                    <a:pt x="575" y="0"/>
                  </a:cubicBezTo>
                  <a:cubicBezTo>
                    <a:pt x="563" y="3"/>
                    <a:pt x="551" y="5"/>
                    <a:pt x="540" y="8"/>
                  </a:cubicBezTo>
                  <a:cubicBezTo>
                    <a:pt x="527" y="16"/>
                    <a:pt x="518" y="28"/>
                    <a:pt x="522" y="44"/>
                  </a:cubicBezTo>
                  <a:close/>
                  <a:moveTo>
                    <a:pt x="295" y="260"/>
                  </a:moveTo>
                  <a:cubicBezTo>
                    <a:pt x="247" y="210"/>
                    <a:pt x="247" y="210"/>
                    <a:pt x="247" y="210"/>
                  </a:cubicBezTo>
                  <a:cubicBezTo>
                    <a:pt x="323" y="235"/>
                    <a:pt x="323" y="235"/>
                    <a:pt x="323" y="235"/>
                  </a:cubicBezTo>
                  <a:cubicBezTo>
                    <a:pt x="330" y="229"/>
                    <a:pt x="337" y="223"/>
                    <a:pt x="345" y="217"/>
                  </a:cubicBezTo>
                  <a:cubicBezTo>
                    <a:pt x="283" y="135"/>
                    <a:pt x="283" y="135"/>
                    <a:pt x="283" y="135"/>
                  </a:cubicBezTo>
                  <a:cubicBezTo>
                    <a:pt x="276" y="140"/>
                    <a:pt x="269" y="145"/>
                    <a:pt x="262" y="151"/>
                  </a:cubicBezTo>
                  <a:cubicBezTo>
                    <a:pt x="305" y="204"/>
                    <a:pt x="305" y="204"/>
                    <a:pt x="305" y="204"/>
                  </a:cubicBezTo>
                  <a:cubicBezTo>
                    <a:pt x="231" y="179"/>
                    <a:pt x="231" y="179"/>
                    <a:pt x="231" y="179"/>
                  </a:cubicBezTo>
                  <a:cubicBezTo>
                    <a:pt x="222" y="187"/>
                    <a:pt x="213" y="195"/>
                    <a:pt x="205" y="204"/>
                  </a:cubicBezTo>
                  <a:cubicBezTo>
                    <a:pt x="279" y="275"/>
                    <a:pt x="279" y="275"/>
                    <a:pt x="279" y="275"/>
                  </a:cubicBezTo>
                  <a:cubicBezTo>
                    <a:pt x="284" y="270"/>
                    <a:pt x="290" y="265"/>
                    <a:pt x="295" y="260"/>
                  </a:cubicBezTo>
                  <a:close/>
                  <a:moveTo>
                    <a:pt x="149" y="314"/>
                  </a:moveTo>
                  <a:cubicBezTo>
                    <a:pt x="140" y="326"/>
                    <a:pt x="143" y="342"/>
                    <a:pt x="155" y="350"/>
                  </a:cubicBezTo>
                  <a:cubicBezTo>
                    <a:pt x="167" y="358"/>
                    <a:pt x="184" y="355"/>
                    <a:pt x="192" y="343"/>
                  </a:cubicBezTo>
                  <a:cubicBezTo>
                    <a:pt x="200" y="331"/>
                    <a:pt x="197" y="315"/>
                    <a:pt x="185" y="307"/>
                  </a:cubicBezTo>
                  <a:cubicBezTo>
                    <a:pt x="173" y="299"/>
                    <a:pt x="157" y="302"/>
                    <a:pt x="149" y="314"/>
                  </a:cubicBezTo>
                  <a:close/>
                  <a:moveTo>
                    <a:pt x="725" y="11"/>
                  </a:moveTo>
                  <a:cubicBezTo>
                    <a:pt x="710" y="11"/>
                    <a:pt x="699" y="23"/>
                    <a:pt x="699" y="37"/>
                  </a:cubicBezTo>
                  <a:cubicBezTo>
                    <a:pt x="699" y="52"/>
                    <a:pt x="710" y="64"/>
                    <a:pt x="725" y="64"/>
                  </a:cubicBezTo>
                  <a:cubicBezTo>
                    <a:pt x="739" y="64"/>
                    <a:pt x="751" y="52"/>
                    <a:pt x="751" y="37"/>
                  </a:cubicBezTo>
                  <a:cubicBezTo>
                    <a:pt x="751" y="23"/>
                    <a:pt x="739" y="11"/>
                    <a:pt x="725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1560014"/>
            <a:ext cx="7308000" cy="9107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err="1"/>
              <a:t>Klik</a:t>
            </a:r>
            <a:r>
              <a:rPr lang="en-GB" noProof="0" dirty="0"/>
              <a:t> om de </a:t>
            </a:r>
            <a:r>
              <a:rPr lang="en-GB" noProof="0" dirty="0" err="1"/>
              <a:t>stijl</a:t>
            </a:r>
            <a:r>
              <a:rPr lang="en-GB" noProof="0" dirty="0"/>
              <a:t>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2428235"/>
            <a:ext cx="7308000" cy="28910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/>
              <a:t>Klik</a:t>
            </a:r>
            <a:r>
              <a:rPr lang="en-GB" noProof="0" dirty="0"/>
              <a:t> om de </a:t>
            </a:r>
            <a:r>
              <a:rPr lang="en-GB" noProof="0" dirty="0" err="1"/>
              <a:t>modelstijlen</a:t>
            </a:r>
            <a:r>
              <a:rPr lang="en-GB" noProof="0" dirty="0"/>
              <a:t>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bewerken</a:t>
            </a:r>
            <a:endParaRPr lang="en-GB" noProof="0" dirty="0"/>
          </a:p>
          <a:p>
            <a:pPr lvl="1"/>
            <a:r>
              <a:rPr lang="en-GB" noProof="0" dirty="0" err="1"/>
              <a:t>Tweede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Derde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Vierde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Vijfde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832168" y="615600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/>
              <a:t>27 September 2016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93800" y="6268138"/>
            <a:ext cx="4368332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32672" y="6156311"/>
            <a:ext cx="55611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1336C48C-F87C-4E4B-81EF-5027B17D1F6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2" r:id="rId3"/>
    <p:sldLayoutId id="2147483650" r:id="rId4"/>
    <p:sldLayoutId id="2147483667" r:id="rId5"/>
    <p:sldLayoutId id="2147483668" r:id="rId6"/>
    <p:sldLayoutId id="2147483669" r:id="rId7"/>
    <p:sldLayoutId id="2147483670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10000"/>
        </a:lnSpc>
        <a:spcBef>
          <a:spcPts val="0"/>
        </a:spcBef>
        <a:buFont typeface="Verdan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Sustainable Ocean | Accommodating New Interests at Sea: Legal Tools for Sustainable Ocean Governance</a:t>
            </a:r>
            <a:endParaRPr lang="en-GB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6768752" cy="2592288"/>
          </a:xfrm>
        </p:spPr>
        <p:txBody>
          <a:bodyPr/>
          <a:lstStyle/>
          <a:p>
            <a:r>
              <a:rPr lang="nl-NL" dirty="0"/>
              <a:t>Sustainable Ocean</a:t>
            </a:r>
            <a:br>
              <a:rPr lang="nl-NL" dirty="0"/>
            </a:br>
            <a:r>
              <a:rPr lang="en-US" sz="1800" dirty="0"/>
              <a:t>Accommodating New Interests at Sea: Legal Tools for Sustainable Ocean Governance</a:t>
            </a:r>
            <a:endParaRPr lang="nl-NL" sz="1800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6732240" y="6093296"/>
            <a:ext cx="2133600" cy="365125"/>
          </a:xfrm>
        </p:spPr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7704856" cy="2736304"/>
          </a:xfrm>
          <a:solidFill>
            <a:srgbClr val="00B0F0"/>
          </a:solidFill>
        </p:spPr>
        <p:txBody>
          <a:bodyPr/>
          <a:lstStyle/>
          <a:p>
            <a:pPr lvl="0" algn="ctr"/>
            <a:endParaRPr lang="nl-NL" dirty="0"/>
          </a:p>
          <a:p>
            <a:pPr algn="ctr"/>
            <a:endParaRPr lang="en-US" sz="2200" b="0" dirty="0">
              <a:solidFill>
                <a:schemeClr val="bg1"/>
              </a:solidFill>
              <a:ea typeface="+mj-ea"/>
              <a:cs typeface="+mj-cs"/>
            </a:endParaRPr>
          </a:p>
          <a:p>
            <a:pPr algn="ctr"/>
            <a:r>
              <a:rPr lang="en-US" sz="2200" b="0" dirty="0">
                <a:solidFill>
                  <a:schemeClr val="bg1"/>
                </a:solidFill>
                <a:ea typeface="+mj-ea"/>
                <a:cs typeface="+mj-cs"/>
              </a:rPr>
              <a:t>Multilevel regime interaction in international law</a:t>
            </a:r>
            <a:endParaRPr lang="en-US" sz="1800" b="0" dirty="0">
              <a:solidFill>
                <a:schemeClr val="bg1"/>
              </a:solidFill>
              <a:ea typeface="+mj-ea"/>
              <a:cs typeface="+mj-cs"/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	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r>
              <a:rPr lang="nl-NL" dirty="0">
                <a:solidFill>
                  <a:schemeClr val="bg1"/>
                </a:solidFill>
              </a:rPr>
              <a:t>Nikolaos Giannopoulos </a:t>
            </a: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067944" y="518400"/>
            <a:ext cx="4896544" cy="82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100" i="1" dirty="0"/>
              <a:t>Utrecht Centre for Water, Oceans and Sustainability Law (UCWOSL)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308000" cy="428826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200" b="1" dirty="0">
                <a:latin typeface="+mj-lt"/>
              </a:rPr>
              <a:t>From regime conflicts to regime interaction</a:t>
            </a:r>
            <a:endParaRPr lang="en-GB" sz="2200" u="sng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556792"/>
            <a:ext cx="7308000" cy="4608512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Global problems are regulated by a patchwork of international, transnational and regional regimes.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Traditional international legal literature: interpretation and reconciliation of treaty conflicts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Regime interaction literature: exploitation of synergies between regimes</a:t>
            </a:r>
          </a:p>
          <a:p>
            <a:pPr lvl="1"/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3800" y="6268138"/>
            <a:ext cx="3522216" cy="365125"/>
          </a:xfrm>
        </p:spPr>
        <p:txBody>
          <a:bodyPr/>
          <a:lstStyle/>
          <a:p>
            <a:r>
              <a:rPr lang="en-US" dirty="0"/>
              <a:t>Multilevel regime interaction in international law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3347864" y="162000"/>
            <a:ext cx="5144536" cy="396000"/>
          </a:xfrm>
        </p:spPr>
        <p:txBody>
          <a:bodyPr/>
          <a:lstStyle/>
          <a:p>
            <a:r>
              <a:rPr lang="en-US" sz="900" i="1" dirty="0"/>
              <a:t>Utrecht Centre for Water, Oceans and Sustainability Law (UCWOSL)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704856" cy="9107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200" b="1" dirty="0"/>
              <a:t>What is the definition of “regimes”?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2432807"/>
            <a:ext cx="7308000" cy="3732497"/>
          </a:xfrm>
        </p:spPr>
        <p:txBody>
          <a:bodyPr/>
          <a:lstStyle/>
          <a:p>
            <a:pPr marL="555750" lvl="2" indent="-285750">
              <a:buFontTx/>
              <a:buChar char="-"/>
            </a:pPr>
            <a:endParaRPr lang="en-GB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3800" y="6268138"/>
            <a:ext cx="3450208" cy="365125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Multilevel regime interaction in international law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3347864" y="162000"/>
            <a:ext cx="5144536" cy="396000"/>
          </a:xfrm>
        </p:spPr>
        <p:txBody>
          <a:bodyPr/>
          <a:lstStyle/>
          <a:p>
            <a:r>
              <a:rPr lang="en-US" sz="900" i="1" dirty="0"/>
              <a:t>Utrecht Centre for Water, Oceans and Sustainability Law (UCWOSL)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2420887"/>
            <a:ext cx="7456649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/>
              <a:t>Regime: Non-legal term</a:t>
            </a:r>
          </a:p>
          <a:p>
            <a:endParaRPr lang="nl-NL" dirty="0"/>
          </a:p>
          <a:p>
            <a:r>
              <a:rPr lang="nl-NL" dirty="0"/>
              <a:t>Different meaning in diverse literatures</a:t>
            </a:r>
          </a:p>
          <a:p>
            <a:endParaRPr lang="nl-NL" dirty="0"/>
          </a:p>
          <a:p>
            <a:r>
              <a:rPr lang="nl-NL" dirty="0"/>
              <a:t>ICJ (1980) : “self-contained” regimes (Tehran hostages case)</a:t>
            </a:r>
          </a:p>
          <a:p>
            <a:endParaRPr lang="nl-NL" dirty="0"/>
          </a:p>
          <a:p>
            <a:r>
              <a:rPr lang="nl-NL" dirty="0"/>
              <a:t>ILC (2006): “special regimes”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08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308000" cy="1080120"/>
          </a:xfrm>
        </p:spPr>
        <p:txBody>
          <a:bodyPr/>
          <a:lstStyle/>
          <a:p>
            <a:pPr algn="just"/>
            <a:r>
              <a:rPr lang="nl-NL" sz="2200" b="1" dirty="0"/>
              <a:t>Broader definition of regimes in recent literature</a:t>
            </a:r>
            <a:endParaRPr lang="en-GB" sz="2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628800"/>
            <a:ext cx="7452392" cy="4032447"/>
          </a:xfrm>
        </p:spPr>
        <p:txBody>
          <a:bodyPr/>
          <a:lstStyle/>
          <a:p>
            <a:pPr lvl="1"/>
            <a:endParaRPr lang="en-GB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n-US" dirty="0">
              <a:latin typeface="Palatino Linotype"/>
              <a:cs typeface="Times New Roman"/>
            </a:endParaRP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3800" y="6268138"/>
            <a:ext cx="3450208" cy="365125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Multilevel regime interaction in international law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3347864" y="162000"/>
            <a:ext cx="5144536" cy="396000"/>
          </a:xfrm>
        </p:spPr>
        <p:txBody>
          <a:bodyPr/>
          <a:lstStyle/>
          <a:p>
            <a:r>
              <a:rPr lang="en-US" sz="900" i="1" dirty="0"/>
              <a:t>Utrecht Centre for Water, Oceans and Sustainability Law (UCWOSL)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7056784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endParaRPr lang="nl-NL" dirty="0"/>
          </a:p>
          <a:p>
            <a:pPr algn="just"/>
            <a:r>
              <a:rPr lang="nl-NL" dirty="0"/>
              <a:t>Pulkowksi: arrangements promoting societal goals</a:t>
            </a:r>
          </a:p>
          <a:p>
            <a:pPr algn="just"/>
            <a:endParaRPr lang="nl-NL" dirty="0"/>
          </a:p>
          <a:p>
            <a:pPr algn="just"/>
            <a:r>
              <a:rPr lang="nl-NL" dirty="0"/>
              <a:t>Young: “</a:t>
            </a:r>
            <a:r>
              <a:rPr lang="en-US" dirty="0"/>
              <a:t>sets of norms, decision-making procedures and organizations coalescing around functional issue-areas and dominated by particular modes of behavior, assumptions and biases”</a:t>
            </a:r>
            <a:endParaRPr lang="nl-NL" dirty="0"/>
          </a:p>
          <a:p>
            <a:pPr algn="just"/>
            <a:endParaRPr lang="nl-NL" dirty="0"/>
          </a:p>
          <a:p>
            <a:pPr algn="just"/>
            <a:r>
              <a:rPr lang="nl-NL" dirty="0"/>
              <a:t> Inclusion of: </a:t>
            </a:r>
          </a:p>
          <a:p>
            <a:pPr marL="2114550" lvl="4" indent="-285750" algn="just">
              <a:buFont typeface="Wingdings" panose="05000000000000000000" pitchFamily="2" charset="2"/>
              <a:buChar char="Ø"/>
            </a:pPr>
            <a:r>
              <a:rPr lang="nl-NL" dirty="0"/>
              <a:t>All relevant actors</a:t>
            </a:r>
          </a:p>
          <a:p>
            <a:pPr marL="2114550" lvl="4" indent="-285750" algn="just">
              <a:buFont typeface="Wingdings" panose="05000000000000000000" pitchFamily="2" charset="2"/>
              <a:buChar char="Ø"/>
            </a:pPr>
            <a:r>
              <a:rPr lang="nl-NL" dirty="0"/>
              <a:t>Wider variety of normative production</a:t>
            </a:r>
          </a:p>
          <a:p>
            <a:pPr marL="2114550" lvl="4" indent="-285750" algn="just">
              <a:buFont typeface="Wingdings" panose="05000000000000000000" pitchFamily="2" charset="2"/>
              <a:buChar char="Ø"/>
            </a:pPr>
            <a:r>
              <a:rPr lang="nl-NL" dirty="0"/>
              <a:t>Decision making processes</a:t>
            </a:r>
          </a:p>
        </p:txBody>
      </p:sp>
    </p:spTree>
    <p:extLst>
      <p:ext uri="{BB962C8B-B14F-4D97-AF65-F5344CB8AC3E}">
        <p14:creationId xmlns:p14="http://schemas.microsoft.com/office/powerpoint/2010/main" val="355029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7488456" cy="4320479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Normative cross-fertilization </a:t>
            </a:r>
            <a:r>
              <a:rPr lang="nl-NL" b="0" dirty="0"/>
              <a:t>and </a:t>
            </a:r>
            <a:r>
              <a:rPr lang="nl-NL" dirty="0"/>
              <a:t>institutional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r>
              <a:rPr lang="nl-NL" b="0" dirty="0"/>
              <a:t>Interactions can be: a) conflicting, </a:t>
            </a:r>
          </a:p>
          <a:p>
            <a:r>
              <a:rPr lang="nl-NL" b="0" dirty="0"/>
              <a:t>		    b) synergetic, 							    c) neutral</a:t>
            </a:r>
          </a:p>
          <a:p>
            <a:endParaRPr lang="nl-NL" b="0" dirty="0"/>
          </a:p>
          <a:p>
            <a:endParaRPr lang="nl-NL" b="0" dirty="0"/>
          </a:p>
          <a:p>
            <a:r>
              <a:rPr lang="nl-NL" b="0" dirty="0"/>
              <a:t>Factors influencing interactions (Young):</a:t>
            </a:r>
          </a:p>
          <a:p>
            <a:pPr marL="1152900" lvl="4" indent="-342900">
              <a:buAutoNum type="arabicPeriod"/>
            </a:pPr>
            <a:r>
              <a:rPr lang="nl-NL" b="0" dirty="0"/>
              <a:t>Laws developed in different times</a:t>
            </a:r>
          </a:p>
          <a:p>
            <a:pPr marL="1152900" lvl="4" indent="-342900">
              <a:buAutoNum type="arabicPeriod"/>
            </a:pPr>
            <a:r>
              <a:rPr lang="nl-NL" b="0" dirty="0"/>
              <a:t>Different institutional structures</a:t>
            </a:r>
          </a:p>
          <a:p>
            <a:pPr marL="1152900" lvl="4" indent="-342900">
              <a:buAutoNum type="arabicPeriod"/>
            </a:pPr>
            <a:r>
              <a:rPr lang="nl-NL" b="0" dirty="0"/>
              <a:t>Not uniform ratification by states</a:t>
            </a:r>
          </a:p>
          <a:p>
            <a:pPr marL="1152900" lvl="4" indent="-342900">
              <a:buAutoNum type="arabicPeriod"/>
            </a:pPr>
            <a:r>
              <a:rPr lang="nl-NL" b="0" dirty="0"/>
              <a:t>Divergent (and sometimes competing) interests</a:t>
            </a:r>
          </a:p>
          <a:p>
            <a:pPr marL="342900" indent="-342900">
              <a:buAutoNum type="arabicPeriod"/>
            </a:pPr>
            <a:endParaRPr lang="nl-NL" b="0" dirty="0"/>
          </a:p>
          <a:p>
            <a:endParaRPr lang="nl-NL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Multilevel regime interaction in international law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02259" y="157813"/>
            <a:ext cx="4248000" cy="396000"/>
          </a:xfrm>
        </p:spPr>
        <p:txBody>
          <a:bodyPr/>
          <a:lstStyle/>
          <a:p>
            <a:pPr lvl="0"/>
            <a:r>
              <a:rPr lang="en-US" sz="900" i="1" dirty="0">
                <a:solidFill>
                  <a:prstClr val="black"/>
                </a:solidFill>
              </a:rPr>
              <a:t>Utrecht Centre for Water, Oceans and Sustainability Law (UCWOSL) 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308000" cy="720080"/>
          </a:xfrm>
        </p:spPr>
        <p:txBody>
          <a:bodyPr/>
          <a:lstStyle/>
          <a:p>
            <a:r>
              <a:rPr lang="nl-NL" sz="2200" b="1" dirty="0"/>
              <a:t>Regime interaction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8529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308000" cy="910753"/>
          </a:xfrm>
        </p:spPr>
        <p:txBody>
          <a:bodyPr/>
          <a:lstStyle/>
          <a:p>
            <a:r>
              <a:rPr lang="nl-NL" sz="2200" b="1" dirty="0"/>
              <a:t>Regime interaction in different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308000" cy="4248471"/>
          </a:xfrm>
        </p:spPr>
        <p:txBody>
          <a:bodyPr/>
          <a:lstStyle/>
          <a:p>
            <a:endParaRPr lang="nl-NL" b="0" dirty="0"/>
          </a:p>
          <a:p>
            <a:r>
              <a:rPr lang="nl-NL" b="0" dirty="0"/>
              <a:t>Young: Interactions take place in: i. disputes, </a:t>
            </a:r>
          </a:p>
          <a:p>
            <a:r>
              <a:rPr lang="nl-NL" b="0" dirty="0"/>
              <a:t>			           ii. law making, </a:t>
            </a:r>
          </a:p>
          <a:p>
            <a:r>
              <a:rPr lang="nl-NL" b="0" dirty="0"/>
              <a:t>                                                 iii.implementation </a:t>
            </a:r>
          </a:p>
          <a:p>
            <a:endParaRPr lang="nl-NL" b="0" dirty="0"/>
          </a:p>
          <a:p>
            <a:r>
              <a:rPr lang="nl-NL" b="0" dirty="0"/>
              <a:t>Pulkowski: regime interactions in three characteristic dimensions:</a:t>
            </a:r>
          </a:p>
          <a:p>
            <a:pPr algn="just"/>
            <a:endParaRPr lang="nl-NL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b="0" dirty="0"/>
              <a:t>Interaction of goals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b="0" dirty="0"/>
              <a:t>Interaction between institution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nl-NL" b="0" dirty="0"/>
              <a:t>Interaction between legal norms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0290" y="6156000"/>
            <a:ext cx="4368332" cy="365125"/>
          </a:xfrm>
        </p:spPr>
        <p:txBody>
          <a:bodyPr/>
          <a:lstStyle/>
          <a:p>
            <a:r>
              <a:rPr lang="en-US" dirty="0"/>
              <a:t>Multilevel regime interaction in international law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sz="900" i="1" dirty="0">
                <a:solidFill>
                  <a:prstClr val="black"/>
                </a:solidFill>
              </a:rPr>
              <a:t>Utrecht Centre for Water, Oceans and Sustainability Law (UCWOSL)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60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5"/>
            <a:ext cx="7308000" cy="648072"/>
          </a:xfrm>
        </p:spPr>
        <p:txBody>
          <a:bodyPr/>
          <a:lstStyle/>
          <a:p>
            <a:r>
              <a:rPr lang="nl-NL" sz="2000" b="1" dirty="0"/>
              <a:t>Legal Risks of Regime Interaction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308000" cy="4032448"/>
          </a:xfrm>
        </p:spPr>
        <p:txBody>
          <a:bodyPr/>
          <a:lstStyle/>
          <a:p>
            <a:pPr algn="just"/>
            <a:endParaRPr lang="nl-NL" b="0" dirty="0"/>
          </a:p>
          <a:p>
            <a:pPr algn="just"/>
            <a:r>
              <a:rPr lang="nl-NL" b="0" dirty="0"/>
              <a:t>Interaction between regimes with/without state consent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/>
              <a:t>Risks from regime interaction without formal arrangements: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/>
              <a:t>	1. stay may be drawn into regimes they are not parties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/>
              <a:t>	2. regime might overreach its mandate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/>
              <a:t>	3. entrenching of certain priorities and interests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/>
              <a:t>	4. transfer of </a:t>
            </a:r>
            <a:r>
              <a:rPr lang="nl-NL" b="0" dirty="0" err="1"/>
              <a:t>problematic</a:t>
            </a:r>
            <a:r>
              <a:rPr lang="nl-NL" b="0" dirty="0"/>
              <a:t> </a:t>
            </a:r>
            <a:r>
              <a:rPr lang="nl-NL" b="0" dirty="0" smtClean="0"/>
              <a:t>issues</a:t>
            </a:r>
          </a:p>
          <a:p>
            <a:pPr algn="just"/>
            <a:endParaRPr lang="nl-NL" b="0" dirty="0"/>
          </a:p>
          <a:p>
            <a:pPr algn="just"/>
            <a:r>
              <a:rPr lang="nl-NL" b="0" dirty="0" smtClean="0"/>
              <a:t>Expressed concern </a:t>
            </a:r>
            <a:r>
              <a:rPr lang="nl-NL" b="0" dirty="0" err="1" smtClean="0"/>
              <a:t>about</a:t>
            </a:r>
            <a:r>
              <a:rPr lang="nl-NL" b="0" dirty="0"/>
              <a:t> </a:t>
            </a:r>
            <a:r>
              <a:rPr lang="nl-NL" b="0" dirty="0" smtClean="0"/>
              <a:t>“</a:t>
            </a:r>
            <a:r>
              <a:rPr lang="nl-NL" b="0" dirty="0" err="1" smtClean="0"/>
              <a:t>managerialism</a:t>
            </a:r>
            <a:r>
              <a:rPr lang="nl-NL" b="0" dirty="0" smtClean="0"/>
              <a:t>”</a:t>
            </a:r>
            <a:endParaRPr lang="nl-NL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Multilevel regime interaction in international law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sz="900" i="1" dirty="0">
                <a:solidFill>
                  <a:prstClr val="black"/>
                </a:solidFill>
              </a:rPr>
              <a:t>Utrecht Centre for Water, Oceans and Sustainability Law (UCWOSL)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270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308000" cy="4536504"/>
          </a:xfrm>
        </p:spPr>
        <p:txBody>
          <a:bodyPr/>
          <a:lstStyle/>
          <a:p>
            <a:endParaRPr lang="nl-NL" b="0" dirty="0"/>
          </a:p>
          <a:p>
            <a:r>
              <a:rPr lang="nl-NL" sz="2200" dirty="0"/>
              <a:t>Legal framework for regime interaction</a:t>
            </a:r>
          </a:p>
          <a:p>
            <a:endParaRPr lang="nl-NL" b="0" dirty="0"/>
          </a:p>
          <a:p>
            <a:r>
              <a:rPr lang="nl-NL" b="0" dirty="0"/>
              <a:t>Multiple legal bases: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I. Parallel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II. Mutual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III. Institutional Arrangements (implied powers doctrine)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endParaRPr lang="nl-NL" b="0" dirty="0"/>
          </a:p>
          <a:p>
            <a:r>
              <a:rPr lang="nl-NL" b="0" dirty="0"/>
              <a:t>Accountable regime interaction: checks and balances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Procedural safeguards (openness, transparency, reason giving)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IGOs as gatekeepers of accountability and legitimacy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Multilevel regime interaction in international law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sz="900" i="1" dirty="0">
                <a:solidFill>
                  <a:prstClr val="black"/>
                </a:solidFill>
              </a:rPr>
              <a:t>Utrecht Centre for Water, Oceans and Sustainability Law (UCWOSL) </a:t>
            </a:r>
          </a:p>
        </p:txBody>
      </p:sp>
    </p:spTree>
    <p:extLst>
      <p:ext uri="{BB962C8B-B14F-4D97-AF65-F5344CB8AC3E}">
        <p14:creationId xmlns:p14="http://schemas.microsoft.com/office/powerpoint/2010/main" val="92722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algn="ctr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</a:pPr>
            <a:r>
              <a:rPr lang="en-US" sz="3200" b="0" dirty="0">
                <a:solidFill>
                  <a:prstClr val="black"/>
                </a:solidFill>
                <a:latin typeface="Palatino Linotype" pitchFamily="18" charset="0"/>
              </a:rPr>
              <a:t>Thank you for your attention!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19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Multilevel regime interaction in international law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sz="900" i="1" dirty="0">
                <a:solidFill>
                  <a:prstClr val="black"/>
                </a:solidFill>
              </a:rPr>
              <a:t>Utrecht Centre for Water, Oceans and Sustainability Law (UCWOSL) </a:t>
            </a:r>
          </a:p>
          <a:p>
            <a:pPr lvl="0"/>
            <a:endParaRPr lang="nl-NL" sz="900" i="1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0295652"/>
      </p:ext>
    </p:extLst>
  </p:cSld>
  <p:clrMapOvr>
    <a:masterClrMapping/>
  </p:clrMapOvr>
</p:sld>
</file>

<file path=ppt/theme/theme1.xml><?xml version="1.0" encoding="utf-8"?>
<a:theme xmlns:a="http://schemas.openxmlformats.org/drawingml/2006/main" name="ub_dcm_hs_presentation_faculty_leg_EN_2016">
  <a:themeElements>
    <a:clrScheme name="Kleurenschema UU REB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10065"/>
      </a:accent1>
      <a:accent2>
        <a:srgbClr val="808080"/>
      </a:accent2>
      <a:accent3>
        <a:srgbClr val="FF2DB0"/>
      </a:accent3>
      <a:accent4>
        <a:srgbClr val="B2B2B2"/>
      </a:accent4>
      <a:accent5>
        <a:srgbClr val="78004B"/>
      </a:accent5>
      <a:accent6>
        <a:srgbClr val="606060"/>
      </a:accent6>
      <a:hlink>
        <a:srgbClr val="808080"/>
      </a:hlink>
      <a:folHlink>
        <a:srgbClr val="808080"/>
      </a:folHlink>
    </a:clrScheme>
    <a:fontScheme name="Lettertype U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ub_dcm_hs_presentation_faculty_leg_EN_2016</Template>
  <TotalTime>0</TotalTime>
  <Words>453</Words>
  <Application>Microsoft Office PowerPoint</Application>
  <PresentationFormat>On-screen Show (4:3)</PresentationFormat>
  <Paragraphs>137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ub_dcm_hs_presentation_faculty_leg_EN_2016</vt:lpstr>
      <vt:lpstr>Sustainable Ocean Accommodating New Interests at Sea: Legal Tools for Sustainable Ocean Governance</vt:lpstr>
      <vt:lpstr>From regime conflicts to regime interaction</vt:lpstr>
      <vt:lpstr>What is the definition of “regimes”?</vt:lpstr>
      <vt:lpstr>Broader definition of regimes in recent literature</vt:lpstr>
      <vt:lpstr>Regime interaction</vt:lpstr>
      <vt:lpstr>Regime interaction in different forms</vt:lpstr>
      <vt:lpstr>Legal Risks of Regime Interaction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I.C. (Irene) van Seggelen</dc:creator>
  <dc:description>sjabloonversie 1.3 - 19 juli 2016_x000d_
lay-our: Flow Design + Communicatie_x000d_
sjablonen: www.joulesunlimited.nl</dc:description>
  <cp:lastModifiedBy>Dinkelberg, J.C. (Hans)</cp:lastModifiedBy>
  <cp:revision>65</cp:revision>
  <dcterms:created xsi:type="dcterms:W3CDTF">2016-08-11T10:01:42Z</dcterms:created>
  <dcterms:modified xsi:type="dcterms:W3CDTF">2017-01-16T14:07:41Z</dcterms:modified>
</cp:coreProperties>
</file>