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8" r:id="rId6"/>
    <p:sldId id="259" r:id="rId7"/>
    <p:sldId id="257" r:id="rId8"/>
    <p:sldId id="261" r:id="rId9"/>
    <p:sldId id="260" r:id="rId10"/>
    <p:sldId id="263" r:id="rId11"/>
    <p:sldId id="26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918B9E-BE48-45F4-9C77-A9E6A849DFA1}" v="73" dt="2020-10-13T08:33:29.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605" autoAdjust="0"/>
  </p:normalViewPr>
  <p:slideViewPr>
    <p:cSldViewPr snapToGrid="0">
      <p:cViewPr varScale="1">
        <p:scale>
          <a:sx n="97" d="100"/>
          <a:sy n="97" d="100"/>
        </p:scale>
        <p:origin x="11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mmel, L.M.F. (Lisanne)" userId="32cff3d8-fb0c-408b-bbc6-7e777cb23638" providerId="ADAL" clId="{B7918B9E-BE48-45F4-9C77-A9E6A849DFA1}"/>
    <pc:docChg chg="undo custSel mod addSld delSld modSld">
      <pc:chgData name="Hummel, L.M.F. (Lisanne)" userId="32cff3d8-fb0c-408b-bbc6-7e777cb23638" providerId="ADAL" clId="{B7918B9E-BE48-45F4-9C77-A9E6A849DFA1}" dt="2020-10-13T08:34:03.578" v="10913" actId="20577"/>
      <pc:docMkLst>
        <pc:docMk/>
      </pc:docMkLst>
      <pc:sldChg chg="addSp delSp modSp mod setBg setClrOvrMap">
        <pc:chgData name="Hummel, L.M.F. (Lisanne)" userId="32cff3d8-fb0c-408b-bbc6-7e777cb23638" providerId="ADAL" clId="{B7918B9E-BE48-45F4-9C77-A9E6A849DFA1}" dt="2020-10-08T15:23:49.037" v="181" actId="26606"/>
        <pc:sldMkLst>
          <pc:docMk/>
          <pc:sldMk cId="4064803483" sldId="256"/>
        </pc:sldMkLst>
        <pc:spChg chg="add del">
          <ac:chgData name="Hummel, L.M.F. (Lisanne)" userId="32cff3d8-fb0c-408b-bbc6-7e777cb23638" providerId="ADAL" clId="{B7918B9E-BE48-45F4-9C77-A9E6A849DFA1}" dt="2020-10-08T15:23:49.031" v="180" actId="26606"/>
          <ac:spMkLst>
            <pc:docMk/>
            <pc:sldMk cId="4064803483" sldId="256"/>
            <ac:spMk id="25" creationId="{42A4FC2C-047E-45A5-965D-8E1E3BF09BC6}"/>
          </ac:spMkLst>
        </pc:spChg>
        <pc:picChg chg="mod">
          <ac:chgData name="Hummel, L.M.F. (Lisanne)" userId="32cff3d8-fb0c-408b-bbc6-7e777cb23638" providerId="ADAL" clId="{B7918B9E-BE48-45F4-9C77-A9E6A849DFA1}" dt="2020-10-08T15:23:49.037" v="181" actId="26606"/>
          <ac:picMkLst>
            <pc:docMk/>
            <pc:sldMk cId="4064803483" sldId="256"/>
            <ac:picMk id="20" creationId="{85D7B636-3BDE-4028-80E9-CBE7548C96CB}"/>
          </ac:picMkLst>
        </pc:picChg>
      </pc:sldChg>
      <pc:sldChg chg="addSp delSp modSp mod setBg setClrOvrMap modNotesTx">
        <pc:chgData name="Hummel, L.M.F. (Lisanne)" userId="32cff3d8-fb0c-408b-bbc6-7e777cb23638" providerId="ADAL" clId="{B7918B9E-BE48-45F4-9C77-A9E6A849DFA1}" dt="2020-10-10T10:06:05.205" v="3939" actId="20577"/>
        <pc:sldMkLst>
          <pc:docMk/>
          <pc:sldMk cId="1922274046" sldId="257"/>
        </pc:sldMkLst>
        <pc:spChg chg="mod">
          <ac:chgData name="Hummel, L.M.F. (Lisanne)" userId="32cff3d8-fb0c-408b-bbc6-7e777cb23638" providerId="ADAL" clId="{B7918B9E-BE48-45F4-9C77-A9E6A849DFA1}" dt="2020-10-08T15:31:26.658" v="1647" actId="26606"/>
          <ac:spMkLst>
            <pc:docMk/>
            <pc:sldMk cId="1922274046" sldId="257"/>
            <ac:spMk id="2" creationId="{C6C1EE0B-C9EC-4F12-9948-7527D97B4227}"/>
          </ac:spMkLst>
        </pc:spChg>
        <pc:spChg chg="mod">
          <ac:chgData name="Hummel, L.M.F. (Lisanne)" userId="32cff3d8-fb0c-408b-bbc6-7e777cb23638" providerId="ADAL" clId="{B7918B9E-BE48-45F4-9C77-A9E6A849DFA1}" dt="2020-10-08T15:34:31.181" v="1765" actId="20577"/>
          <ac:spMkLst>
            <pc:docMk/>
            <pc:sldMk cId="1922274046" sldId="257"/>
            <ac:spMk id="3" creationId="{A403A056-44E2-4E70-8D1B-007A1FEA2ABF}"/>
          </ac:spMkLst>
        </pc:spChg>
        <pc:spChg chg="add">
          <ac:chgData name="Hummel, L.M.F. (Lisanne)" userId="32cff3d8-fb0c-408b-bbc6-7e777cb23638" providerId="ADAL" clId="{B7918B9E-BE48-45F4-9C77-A9E6A849DFA1}" dt="2020-10-08T15:31:26.658" v="1647" actId="26606"/>
          <ac:spMkLst>
            <pc:docMk/>
            <pc:sldMk cId="1922274046" sldId="257"/>
            <ac:spMk id="8" creationId="{C7FA33FF-088D-4F16-95A2-2C64D353DEA8}"/>
          </ac:spMkLst>
        </pc:spChg>
        <pc:spChg chg="add">
          <ac:chgData name="Hummel, L.M.F. (Lisanne)" userId="32cff3d8-fb0c-408b-bbc6-7e777cb23638" providerId="ADAL" clId="{B7918B9E-BE48-45F4-9C77-A9E6A849DFA1}" dt="2020-10-08T15:31:26.658" v="1647" actId="26606"/>
          <ac:spMkLst>
            <pc:docMk/>
            <pc:sldMk cId="1922274046" sldId="257"/>
            <ac:spMk id="10" creationId="{A376EFB1-01CF-419F-ABF1-2AF02BBFCBD1}"/>
          </ac:spMkLst>
        </pc:spChg>
        <pc:spChg chg="add">
          <ac:chgData name="Hummel, L.M.F. (Lisanne)" userId="32cff3d8-fb0c-408b-bbc6-7e777cb23638" providerId="ADAL" clId="{B7918B9E-BE48-45F4-9C77-A9E6A849DFA1}" dt="2020-10-08T15:31:26.658" v="1647" actId="26606"/>
          <ac:spMkLst>
            <pc:docMk/>
            <pc:sldMk cId="1922274046" sldId="257"/>
            <ac:spMk id="12" creationId="{FF9DEA15-78BD-4750-AA18-B9F28A6D5AB8}"/>
          </ac:spMkLst>
        </pc:spChg>
        <pc:graphicFrameChg chg="add del mod">
          <ac:chgData name="Hummel, L.M.F. (Lisanne)" userId="32cff3d8-fb0c-408b-bbc6-7e777cb23638" providerId="ADAL" clId="{B7918B9E-BE48-45F4-9C77-A9E6A849DFA1}" dt="2020-10-10T09:24:34.964" v="3389"/>
          <ac:graphicFrameMkLst>
            <pc:docMk/>
            <pc:sldMk cId="1922274046" sldId="257"/>
            <ac:graphicFrameMk id="7" creationId="{32E1600F-37BE-4D04-A8D1-BA7EA26E6FB3}"/>
          </ac:graphicFrameMkLst>
        </pc:graphicFrameChg>
      </pc:sldChg>
      <pc:sldChg chg="addSp delSp modSp modNotesTx">
        <pc:chgData name="Hummel, L.M.F. (Lisanne)" userId="32cff3d8-fb0c-408b-bbc6-7e777cb23638" providerId="ADAL" clId="{B7918B9E-BE48-45F4-9C77-A9E6A849DFA1}" dt="2020-10-13T08:05:09.165" v="10774" actId="20577"/>
        <pc:sldMkLst>
          <pc:docMk/>
          <pc:sldMk cId="335381324" sldId="258"/>
        </pc:sldMkLst>
        <pc:spChg chg="add">
          <ac:chgData name="Hummel, L.M.F. (Lisanne)" userId="32cff3d8-fb0c-408b-bbc6-7e777cb23638" providerId="ADAL" clId="{B7918B9E-BE48-45F4-9C77-A9E6A849DFA1}" dt="2020-10-12T13:26:51.509" v="7249" actId="26606"/>
          <ac:spMkLst>
            <pc:docMk/>
            <pc:sldMk cId="335381324" sldId="258"/>
            <ac:spMk id="71" creationId="{42A4FC2C-047E-45A5-965D-8E1E3BF09BC6}"/>
          </ac:spMkLst>
        </pc:spChg>
        <pc:picChg chg="del">
          <ac:chgData name="Hummel, L.M.F. (Lisanne)" userId="32cff3d8-fb0c-408b-bbc6-7e777cb23638" providerId="ADAL" clId="{B7918B9E-BE48-45F4-9C77-A9E6A849DFA1}" dt="2020-10-12T13:26:48.908" v="7248" actId="478"/>
          <ac:picMkLst>
            <pc:docMk/>
            <pc:sldMk cId="335381324" sldId="258"/>
            <ac:picMk id="16" creationId="{79957DCA-FDA1-4CAC-A45A-34D413E0C994}"/>
          </ac:picMkLst>
        </pc:picChg>
        <pc:picChg chg="add mod">
          <ac:chgData name="Hummel, L.M.F. (Lisanne)" userId="32cff3d8-fb0c-408b-bbc6-7e777cb23638" providerId="ADAL" clId="{B7918B9E-BE48-45F4-9C77-A9E6A849DFA1}" dt="2020-10-12T13:26:51.509" v="7249" actId="26606"/>
          <ac:picMkLst>
            <pc:docMk/>
            <pc:sldMk cId="335381324" sldId="258"/>
            <ac:picMk id="1026" creationId="{46892110-7FAF-4AC9-844E-E642DB769796}"/>
          </ac:picMkLst>
        </pc:picChg>
      </pc:sldChg>
      <pc:sldChg chg="addSp delSp modSp add mod setBg modNotesTx">
        <pc:chgData name="Hummel, L.M.F. (Lisanne)" userId="32cff3d8-fb0c-408b-bbc6-7e777cb23638" providerId="ADAL" clId="{B7918B9E-BE48-45F4-9C77-A9E6A849DFA1}" dt="2020-10-10T10:04:08.712" v="3448" actId="20577"/>
        <pc:sldMkLst>
          <pc:docMk/>
          <pc:sldMk cId="3594584626" sldId="259"/>
        </pc:sldMkLst>
        <pc:spChg chg="del">
          <ac:chgData name="Hummel, L.M.F. (Lisanne)" userId="32cff3d8-fb0c-408b-bbc6-7e777cb23638" providerId="ADAL" clId="{B7918B9E-BE48-45F4-9C77-A9E6A849DFA1}" dt="2020-10-08T15:23:42.845" v="178" actId="26606"/>
          <ac:spMkLst>
            <pc:docMk/>
            <pc:sldMk cId="3594584626" sldId="259"/>
            <ac:spMk id="2" creationId="{ECA4CFFA-5FCA-414E-B918-0345306D30C2}"/>
          </ac:spMkLst>
        </pc:spChg>
        <pc:spChg chg="del">
          <ac:chgData name="Hummel, L.M.F. (Lisanne)" userId="32cff3d8-fb0c-408b-bbc6-7e777cb23638" providerId="ADAL" clId="{B7918B9E-BE48-45F4-9C77-A9E6A849DFA1}" dt="2020-10-08T15:23:39.507" v="175" actId="931"/>
          <ac:spMkLst>
            <pc:docMk/>
            <pc:sldMk cId="3594584626" sldId="259"/>
            <ac:spMk id="3" creationId="{96175A4D-165D-464A-992E-124C5A4EA690}"/>
          </ac:spMkLst>
        </pc:spChg>
        <pc:spChg chg="add">
          <ac:chgData name="Hummel, L.M.F. (Lisanne)" userId="32cff3d8-fb0c-408b-bbc6-7e777cb23638" providerId="ADAL" clId="{B7918B9E-BE48-45F4-9C77-A9E6A849DFA1}" dt="2020-10-08T15:23:42.845" v="178" actId="26606"/>
          <ac:spMkLst>
            <pc:docMk/>
            <pc:sldMk cId="3594584626" sldId="259"/>
            <ac:spMk id="10" creationId="{42A4FC2C-047E-45A5-965D-8E1E3BF09BC6}"/>
          </ac:spMkLst>
        </pc:spChg>
        <pc:picChg chg="add mod">
          <ac:chgData name="Hummel, L.M.F. (Lisanne)" userId="32cff3d8-fb0c-408b-bbc6-7e777cb23638" providerId="ADAL" clId="{B7918B9E-BE48-45F4-9C77-A9E6A849DFA1}" dt="2020-10-08T15:23:42.845" v="178" actId="26606"/>
          <ac:picMkLst>
            <pc:docMk/>
            <pc:sldMk cId="3594584626" sldId="259"/>
            <ac:picMk id="5" creationId="{39DBFC84-DAEC-43D1-9250-532039E011D5}"/>
          </ac:picMkLst>
        </pc:picChg>
      </pc:sldChg>
      <pc:sldChg chg="addSp delSp modSp add modNotesTx">
        <pc:chgData name="Hummel, L.M.F. (Lisanne)" userId="32cff3d8-fb0c-408b-bbc6-7e777cb23638" providerId="ADAL" clId="{B7918B9E-BE48-45F4-9C77-A9E6A849DFA1}" dt="2020-10-13T06:57:42.437" v="10662" actId="20577"/>
        <pc:sldMkLst>
          <pc:docMk/>
          <pc:sldMk cId="404073832" sldId="260"/>
        </pc:sldMkLst>
        <pc:spChg chg="mod">
          <ac:chgData name="Hummel, L.M.F. (Lisanne)" userId="32cff3d8-fb0c-408b-bbc6-7e777cb23638" providerId="ADAL" clId="{B7918B9E-BE48-45F4-9C77-A9E6A849DFA1}" dt="2020-10-08T15:33:08.965" v="1725" actId="20577"/>
          <ac:spMkLst>
            <pc:docMk/>
            <pc:sldMk cId="404073832" sldId="260"/>
            <ac:spMk id="2" creationId="{C6C1EE0B-C9EC-4F12-9948-7527D97B4227}"/>
          </ac:spMkLst>
        </pc:spChg>
        <pc:spChg chg="mod">
          <ac:chgData name="Hummel, L.M.F. (Lisanne)" userId="32cff3d8-fb0c-408b-bbc6-7e777cb23638" providerId="ADAL" clId="{B7918B9E-BE48-45F4-9C77-A9E6A849DFA1}" dt="2020-10-12T13:49:37.017" v="10187" actId="20577"/>
          <ac:spMkLst>
            <pc:docMk/>
            <pc:sldMk cId="404073832" sldId="260"/>
            <ac:spMk id="3" creationId="{A403A056-44E2-4E70-8D1B-007A1FEA2ABF}"/>
          </ac:spMkLst>
        </pc:spChg>
        <pc:spChg chg="del">
          <ac:chgData name="Hummel, L.M.F. (Lisanne)" userId="32cff3d8-fb0c-408b-bbc6-7e777cb23638" providerId="ADAL" clId="{B7918B9E-BE48-45F4-9C77-A9E6A849DFA1}" dt="2020-10-08T15:43:02.089" v="3238" actId="26606"/>
          <ac:spMkLst>
            <pc:docMk/>
            <pc:sldMk cId="404073832" sldId="260"/>
            <ac:spMk id="8" creationId="{C7FA33FF-088D-4F16-95A2-2C64D353DEA8}"/>
          </ac:spMkLst>
        </pc:spChg>
        <pc:spChg chg="del">
          <ac:chgData name="Hummel, L.M.F. (Lisanne)" userId="32cff3d8-fb0c-408b-bbc6-7e777cb23638" providerId="ADAL" clId="{B7918B9E-BE48-45F4-9C77-A9E6A849DFA1}" dt="2020-10-08T15:43:02.089" v="3238" actId="26606"/>
          <ac:spMkLst>
            <pc:docMk/>
            <pc:sldMk cId="404073832" sldId="260"/>
            <ac:spMk id="10" creationId="{A376EFB1-01CF-419F-ABF1-2AF02BBFCBD1}"/>
          </ac:spMkLst>
        </pc:spChg>
        <pc:spChg chg="del">
          <ac:chgData name="Hummel, L.M.F. (Lisanne)" userId="32cff3d8-fb0c-408b-bbc6-7e777cb23638" providerId="ADAL" clId="{B7918B9E-BE48-45F4-9C77-A9E6A849DFA1}" dt="2020-10-08T15:43:02.089" v="3238" actId="26606"/>
          <ac:spMkLst>
            <pc:docMk/>
            <pc:sldMk cId="404073832" sldId="260"/>
            <ac:spMk id="12" creationId="{FF9DEA15-78BD-4750-AA18-B9F28A6D5AB8}"/>
          </ac:spMkLst>
        </pc:spChg>
        <pc:spChg chg="add">
          <ac:chgData name="Hummel, L.M.F. (Lisanne)" userId="32cff3d8-fb0c-408b-bbc6-7e777cb23638" providerId="ADAL" clId="{B7918B9E-BE48-45F4-9C77-A9E6A849DFA1}" dt="2020-10-08T15:43:02.089" v="3238" actId="26606"/>
          <ac:spMkLst>
            <pc:docMk/>
            <pc:sldMk cId="404073832" sldId="260"/>
            <ac:spMk id="17" creationId="{C7FA33FF-088D-4F16-95A2-2C64D353DEA8}"/>
          </ac:spMkLst>
        </pc:spChg>
        <pc:spChg chg="add">
          <ac:chgData name="Hummel, L.M.F. (Lisanne)" userId="32cff3d8-fb0c-408b-bbc6-7e777cb23638" providerId="ADAL" clId="{B7918B9E-BE48-45F4-9C77-A9E6A849DFA1}" dt="2020-10-08T15:43:02.089" v="3238" actId="26606"/>
          <ac:spMkLst>
            <pc:docMk/>
            <pc:sldMk cId="404073832" sldId="260"/>
            <ac:spMk id="19" creationId="{A376EFB1-01CF-419F-ABF1-2AF02BBFCBD1}"/>
          </ac:spMkLst>
        </pc:spChg>
        <pc:spChg chg="add">
          <ac:chgData name="Hummel, L.M.F. (Lisanne)" userId="32cff3d8-fb0c-408b-bbc6-7e777cb23638" providerId="ADAL" clId="{B7918B9E-BE48-45F4-9C77-A9E6A849DFA1}" dt="2020-10-08T15:43:02.089" v="3238" actId="26606"/>
          <ac:spMkLst>
            <pc:docMk/>
            <pc:sldMk cId="404073832" sldId="260"/>
            <ac:spMk id="21" creationId="{FF9DEA15-78BD-4750-AA18-B9F28A6D5AB8}"/>
          </ac:spMkLst>
        </pc:spChg>
      </pc:sldChg>
      <pc:sldChg chg="addSp delSp modSp add modNotesTx">
        <pc:chgData name="Hummel, L.M.F. (Lisanne)" userId="32cff3d8-fb0c-408b-bbc6-7e777cb23638" providerId="ADAL" clId="{B7918B9E-BE48-45F4-9C77-A9E6A849DFA1}" dt="2020-10-13T06:56:04.095" v="10644" actId="20577"/>
        <pc:sldMkLst>
          <pc:docMk/>
          <pc:sldMk cId="3617190943" sldId="261"/>
        </pc:sldMkLst>
        <pc:spChg chg="del">
          <ac:chgData name="Hummel, L.M.F. (Lisanne)" userId="32cff3d8-fb0c-408b-bbc6-7e777cb23638" providerId="ADAL" clId="{B7918B9E-BE48-45F4-9C77-A9E6A849DFA1}" dt="2020-10-10T09:24:42.023" v="3391" actId="478"/>
          <ac:spMkLst>
            <pc:docMk/>
            <pc:sldMk cId="3617190943" sldId="261"/>
            <ac:spMk id="2" creationId="{6A2AE239-24DD-4EBC-AAC6-4811ABA77570}"/>
          </ac:spMkLst>
        </pc:spChg>
        <pc:spChg chg="del">
          <ac:chgData name="Hummel, L.M.F. (Lisanne)" userId="32cff3d8-fb0c-408b-bbc6-7e777cb23638" providerId="ADAL" clId="{B7918B9E-BE48-45F4-9C77-A9E6A849DFA1}" dt="2020-10-10T09:24:38.743" v="3390" actId="478"/>
          <ac:spMkLst>
            <pc:docMk/>
            <pc:sldMk cId="3617190943" sldId="261"/>
            <ac:spMk id="3" creationId="{ACFB1EA8-04F0-4B8D-B6AC-D2174A8F554C}"/>
          </ac:spMkLst>
        </pc:spChg>
        <pc:grpChg chg="mod">
          <ac:chgData name="Hummel, L.M.F. (Lisanne)" userId="32cff3d8-fb0c-408b-bbc6-7e777cb23638" providerId="ADAL" clId="{B7918B9E-BE48-45F4-9C77-A9E6A849DFA1}" dt="2020-10-10T09:25:08.271" v="3395" actId="18245"/>
          <ac:grpSpMkLst>
            <pc:docMk/>
            <pc:sldMk cId="3617190943" sldId="261"/>
            <ac:grpSpMk id="5" creationId="{F43CE928-A3EF-4518-87CC-DF66B92D4334}"/>
          </ac:grpSpMkLst>
        </pc:grpChg>
        <pc:grpChg chg="mod">
          <ac:chgData name="Hummel, L.M.F. (Lisanne)" userId="32cff3d8-fb0c-408b-bbc6-7e777cb23638" providerId="ADAL" clId="{B7918B9E-BE48-45F4-9C77-A9E6A849DFA1}" dt="2020-10-10T09:25:16.694" v="3397" actId="18245"/>
          <ac:grpSpMkLst>
            <pc:docMk/>
            <pc:sldMk cId="3617190943" sldId="261"/>
            <ac:grpSpMk id="21" creationId="{BF835FA9-E40C-42FF-8462-8F6900FF79EE}"/>
          </ac:grpSpMkLst>
        </pc:grpChg>
        <pc:grpChg chg="mod">
          <ac:chgData name="Hummel, L.M.F. (Lisanne)" userId="32cff3d8-fb0c-408b-bbc6-7e777cb23638" providerId="ADAL" clId="{B7918B9E-BE48-45F4-9C77-A9E6A849DFA1}" dt="2020-10-10T09:25:44.386" v="3424" actId="12788"/>
          <ac:grpSpMkLst>
            <pc:docMk/>
            <pc:sldMk cId="3617190943" sldId="261"/>
            <ac:grpSpMk id="37" creationId="{C2B2F781-8595-4325-91ED-A4BD8E651C4D}"/>
          </ac:grpSpMkLst>
        </pc:grpChg>
        <pc:graphicFrameChg chg="add del mod">
          <ac:chgData name="Hummel, L.M.F. (Lisanne)" userId="32cff3d8-fb0c-408b-bbc6-7e777cb23638" providerId="ADAL" clId="{B7918B9E-BE48-45F4-9C77-A9E6A849DFA1}" dt="2020-10-10T09:25:29.971" v="3399" actId="18245"/>
          <ac:graphicFrameMkLst>
            <pc:docMk/>
            <pc:sldMk cId="3617190943" sldId="261"/>
            <ac:graphicFrameMk id="4" creationId="{AF8E7B0A-D6C5-44A2-B24B-12BDAFA30F38}"/>
          </ac:graphicFrameMkLst>
        </pc:graphicFrameChg>
      </pc:sldChg>
      <pc:sldChg chg="addSp delSp modSp add del modAnim modNotesTx">
        <pc:chgData name="Hummel, L.M.F. (Lisanne)" userId="32cff3d8-fb0c-408b-bbc6-7e777cb23638" providerId="ADAL" clId="{B7918B9E-BE48-45F4-9C77-A9E6A849DFA1}" dt="2020-10-12T13:36:53.691" v="7787" actId="2696"/>
        <pc:sldMkLst>
          <pc:docMk/>
          <pc:sldMk cId="837983571" sldId="262"/>
        </pc:sldMkLst>
        <pc:spChg chg="del">
          <ac:chgData name="Hummel, L.M.F. (Lisanne)" userId="32cff3d8-fb0c-408b-bbc6-7e777cb23638" providerId="ADAL" clId="{B7918B9E-BE48-45F4-9C77-A9E6A849DFA1}" dt="2020-10-10T09:26:33.311" v="3426" actId="478"/>
          <ac:spMkLst>
            <pc:docMk/>
            <pc:sldMk cId="837983571" sldId="262"/>
            <ac:spMk id="2" creationId="{7DCE5886-3152-4198-99BE-44E8EC218D9D}"/>
          </ac:spMkLst>
        </pc:spChg>
        <pc:spChg chg="del">
          <ac:chgData name="Hummel, L.M.F. (Lisanne)" userId="32cff3d8-fb0c-408b-bbc6-7e777cb23638" providerId="ADAL" clId="{B7918B9E-BE48-45F4-9C77-A9E6A849DFA1}" dt="2020-10-10T09:26:34.990" v="3427" actId="478"/>
          <ac:spMkLst>
            <pc:docMk/>
            <pc:sldMk cId="837983571" sldId="262"/>
            <ac:spMk id="3" creationId="{CA1AF851-3461-41EF-B45C-1E11CAE82E76}"/>
          </ac:spMkLst>
        </pc:spChg>
        <pc:spChg chg="add mod">
          <ac:chgData name="Hummel, L.M.F. (Lisanne)" userId="32cff3d8-fb0c-408b-bbc6-7e777cb23638" providerId="ADAL" clId="{B7918B9E-BE48-45F4-9C77-A9E6A849DFA1}" dt="2020-10-10T09:28:16.939" v="3436" actId="207"/>
          <ac:spMkLst>
            <pc:docMk/>
            <pc:sldMk cId="837983571" sldId="262"/>
            <ac:spMk id="5" creationId="{D3545912-D628-4CF1-ABDE-62CE06DD8A1F}"/>
          </ac:spMkLst>
        </pc:spChg>
        <pc:spChg chg="add mod">
          <ac:chgData name="Hummel, L.M.F. (Lisanne)" userId="32cff3d8-fb0c-408b-bbc6-7e777cb23638" providerId="ADAL" clId="{B7918B9E-BE48-45F4-9C77-A9E6A849DFA1}" dt="2020-10-10T09:28:16.939" v="3436" actId="207"/>
          <ac:spMkLst>
            <pc:docMk/>
            <pc:sldMk cId="837983571" sldId="262"/>
            <ac:spMk id="6" creationId="{14F458EE-3841-423F-848A-4FD5D8380ADB}"/>
          </ac:spMkLst>
        </pc:spChg>
        <pc:spChg chg="add mod">
          <ac:chgData name="Hummel, L.M.F. (Lisanne)" userId="32cff3d8-fb0c-408b-bbc6-7e777cb23638" providerId="ADAL" clId="{B7918B9E-BE48-45F4-9C77-A9E6A849DFA1}" dt="2020-10-10T09:27:37.842" v="3431" actId="207"/>
          <ac:spMkLst>
            <pc:docMk/>
            <pc:sldMk cId="837983571" sldId="262"/>
            <ac:spMk id="7" creationId="{18EB6060-2B87-4DB4-A37A-7933BA26DC9E}"/>
          </ac:spMkLst>
        </pc:spChg>
        <pc:spChg chg="add mod">
          <ac:chgData name="Hummel, L.M.F. (Lisanne)" userId="32cff3d8-fb0c-408b-bbc6-7e777cb23638" providerId="ADAL" clId="{B7918B9E-BE48-45F4-9C77-A9E6A849DFA1}" dt="2020-10-10T09:27:37.842" v="3431" actId="207"/>
          <ac:spMkLst>
            <pc:docMk/>
            <pc:sldMk cId="837983571" sldId="262"/>
            <ac:spMk id="8" creationId="{94A62D45-71AF-46B5-A335-6304ABA06A44}"/>
          </ac:spMkLst>
        </pc:spChg>
        <pc:spChg chg="mod">
          <ac:chgData name="Hummel, L.M.F. (Lisanne)" userId="32cff3d8-fb0c-408b-bbc6-7e777cb23638" providerId="ADAL" clId="{B7918B9E-BE48-45F4-9C77-A9E6A849DFA1}" dt="2020-10-10T09:28:01.557" v="3435" actId="20577"/>
          <ac:spMkLst>
            <pc:docMk/>
            <pc:sldMk cId="837983571" sldId="262"/>
            <ac:spMk id="10" creationId="{BB121667-3C34-4B86-BB16-3613CB1A1B34}"/>
          </ac:spMkLst>
        </pc:spChg>
        <pc:spChg chg="mod">
          <ac:chgData name="Hummel, L.M.F. (Lisanne)" userId="32cff3d8-fb0c-408b-bbc6-7e777cb23638" providerId="ADAL" clId="{B7918B9E-BE48-45F4-9C77-A9E6A849DFA1}" dt="2020-10-10T10:14:11.351" v="6086" actId="20577"/>
          <ac:spMkLst>
            <pc:docMk/>
            <pc:sldMk cId="837983571" sldId="262"/>
            <ac:spMk id="12" creationId="{4F5EE819-789C-4635-8065-5E66D49FFAE2}"/>
          </ac:spMkLst>
        </pc:spChg>
        <pc:grpChg chg="del mod">
          <ac:chgData name="Hummel, L.M.F. (Lisanne)" userId="32cff3d8-fb0c-408b-bbc6-7e777cb23638" providerId="ADAL" clId="{B7918B9E-BE48-45F4-9C77-A9E6A849DFA1}" dt="2020-10-12T13:31:58.878" v="7637"/>
          <ac:grpSpMkLst>
            <pc:docMk/>
            <pc:sldMk cId="837983571" sldId="262"/>
            <ac:grpSpMk id="9" creationId="{05631627-7095-43B6-A1D2-F3249CC30E08}"/>
          </ac:grpSpMkLst>
        </pc:grpChg>
        <pc:graphicFrameChg chg="add del mod">
          <ac:chgData name="Hummel, L.M.F. (Lisanne)" userId="32cff3d8-fb0c-408b-bbc6-7e777cb23638" providerId="ADAL" clId="{B7918B9E-BE48-45F4-9C77-A9E6A849DFA1}" dt="2020-10-10T09:27:07.545" v="3430" actId="18245"/>
          <ac:graphicFrameMkLst>
            <pc:docMk/>
            <pc:sldMk cId="837983571" sldId="262"/>
            <ac:graphicFrameMk id="4" creationId="{243DEF59-9F43-4A0E-B655-12781AB39AA6}"/>
          </ac:graphicFrameMkLst>
        </pc:graphicFrameChg>
      </pc:sldChg>
      <pc:sldChg chg="add del">
        <pc:chgData name="Hummel, L.M.F. (Lisanne)" userId="32cff3d8-fb0c-408b-bbc6-7e777cb23638" providerId="ADAL" clId="{B7918B9E-BE48-45F4-9C77-A9E6A849DFA1}" dt="2020-10-12T13:36:30.643" v="7767"/>
        <pc:sldMkLst>
          <pc:docMk/>
          <pc:sldMk cId="1199211180" sldId="263"/>
        </pc:sldMkLst>
      </pc:sldChg>
      <pc:sldChg chg="addSp delSp modSp add del mod setClrOvrMap modNotesTx">
        <pc:chgData name="Hummel, L.M.F. (Lisanne)" userId="32cff3d8-fb0c-408b-bbc6-7e777cb23638" providerId="ADAL" clId="{B7918B9E-BE48-45F4-9C77-A9E6A849DFA1}" dt="2020-10-13T06:58:45.323" v="10691" actId="20577"/>
        <pc:sldMkLst>
          <pc:docMk/>
          <pc:sldMk cId="1684889747" sldId="263"/>
        </pc:sldMkLst>
        <pc:spChg chg="mod">
          <ac:chgData name="Hummel, L.M.F. (Lisanne)" userId="32cff3d8-fb0c-408b-bbc6-7e777cb23638" providerId="ADAL" clId="{B7918B9E-BE48-45F4-9C77-A9E6A849DFA1}" dt="2020-10-12T13:40:23.546" v="8212" actId="26606"/>
          <ac:spMkLst>
            <pc:docMk/>
            <pc:sldMk cId="1684889747" sldId="263"/>
            <ac:spMk id="2" creationId="{C6C1EE0B-C9EC-4F12-9948-7527D97B4227}"/>
          </ac:spMkLst>
        </pc:spChg>
        <pc:spChg chg="add del mod ord">
          <ac:chgData name="Hummel, L.M.F. (Lisanne)" userId="32cff3d8-fb0c-408b-bbc6-7e777cb23638" providerId="ADAL" clId="{B7918B9E-BE48-45F4-9C77-A9E6A849DFA1}" dt="2020-10-12T13:43:41.481" v="8997" actId="20577"/>
          <ac:spMkLst>
            <pc:docMk/>
            <pc:sldMk cId="1684889747" sldId="263"/>
            <ac:spMk id="3" creationId="{A403A056-44E2-4E70-8D1B-007A1FEA2ABF}"/>
          </ac:spMkLst>
        </pc:spChg>
        <pc:spChg chg="add del mod">
          <ac:chgData name="Hummel, L.M.F. (Lisanne)" userId="32cff3d8-fb0c-408b-bbc6-7e777cb23638" providerId="ADAL" clId="{B7918B9E-BE48-45F4-9C77-A9E6A849DFA1}" dt="2020-10-12T13:36:35.282" v="7769" actId="478"/>
          <ac:spMkLst>
            <pc:docMk/>
            <pc:sldMk cId="1684889747" sldId="263"/>
            <ac:spMk id="4" creationId="{8A4C79C9-BFE4-41F0-A5EE-B708F1D2E5E1}"/>
          </ac:spMkLst>
        </pc:spChg>
        <pc:spChg chg="add del mod">
          <ac:chgData name="Hummel, L.M.F. (Lisanne)" userId="32cff3d8-fb0c-408b-bbc6-7e777cb23638" providerId="ADAL" clId="{B7918B9E-BE48-45F4-9C77-A9E6A849DFA1}" dt="2020-10-12T13:36:39.761" v="7785"/>
          <ac:spMkLst>
            <pc:docMk/>
            <pc:sldMk cId="1684889747" sldId="263"/>
            <ac:spMk id="11" creationId="{FC906E50-057C-4244-9FD3-7F10371AEED7}"/>
          </ac:spMkLst>
        </pc:spChg>
        <pc:spChg chg="add del">
          <ac:chgData name="Hummel, L.M.F. (Lisanne)" userId="32cff3d8-fb0c-408b-bbc6-7e777cb23638" providerId="ADAL" clId="{B7918B9E-BE48-45F4-9C77-A9E6A849DFA1}" dt="2020-10-12T13:40:23.546" v="8212" actId="26606"/>
          <ac:spMkLst>
            <pc:docMk/>
            <pc:sldMk cId="1684889747" sldId="263"/>
            <ac:spMk id="17" creationId="{C7FA33FF-088D-4F16-95A2-2C64D353DEA8}"/>
          </ac:spMkLst>
        </pc:spChg>
        <pc:spChg chg="add del">
          <ac:chgData name="Hummel, L.M.F. (Lisanne)" userId="32cff3d8-fb0c-408b-bbc6-7e777cb23638" providerId="ADAL" clId="{B7918B9E-BE48-45F4-9C77-A9E6A849DFA1}" dt="2020-10-12T13:40:09.113" v="8205"/>
          <ac:spMkLst>
            <pc:docMk/>
            <pc:sldMk cId="1684889747" sldId="263"/>
            <ac:spMk id="18" creationId="{6F1F3A50-E0E5-4F62-A06D-057C8D2ED87D}"/>
          </ac:spMkLst>
        </pc:spChg>
        <pc:spChg chg="add del">
          <ac:chgData name="Hummel, L.M.F. (Lisanne)" userId="32cff3d8-fb0c-408b-bbc6-7e777cb23638" providerId="ADAL" clId="{B7918B9E-BE48-45F4-9C77-A9E6A849DFA1}" dt="2020-10-12T13:40:23.546" v="8212" actId="26606"/>
          <ac:spMkLst>
            <pc:docMk/>
            <pc:sldMk cId="1684889747" sldId="263"/>
            <ac:spMk id="19" creationId="{A376EFB1-01CF-419F-ABF1-2AF02BBFCBD1}"/>
          </ac:spMkLst>
        </pc:spChg>
        <pc:spChg chg="add del">
          <ac:chgData name="Hummel, L.M.F. (Lisanne)" userId="32cff3d8-fb0c-408b-bbc6-7e777cb23638" providerId="ADAL" clId="{B7918B9E-BE48-45F4-9C77-A9E6A849DFA1}" dt="2020-10-12T13:40:09.113" v="8205"/>
          <ac:spMkLst>
            <pc:docMk/>
            <pc:sldMk cId="1684889747" sldId="263"/>
            <ac:spMk id="20" creationId="{5F0E486D-AB87-42FA-A44E-7CACFB507B3E}"/>
          </ac:spMkLst>
        </pc:spChg>
        <pc:spChg chg="add del">
          <ac:chgData name="Hummel, L.M.F. (Lisanne)" userId="32cff3d8-fb0c-408b-bbc6-7e777cb23638" providerId="ADAL" clId="{B7918B9E-BE48-45F4-9C77-A9E6A849DFA1}" dt="2020-10-12T13:40:23.546" v="8212" actId="26606"/>
          <ac:spMkLst>
            <pc:docMk/>
            <pc:sldMk cId="1684889747" sldId="263"/>
            <ac:spMk id="21" creationId="{FF9DEA15-78BD-4750-AA18-B9F28A6D5AB8}"/>
          </ac:spMkLst>
        </pc:spChg>
        <pc:spChg chg="add del">
          <ac:chgData name="Hummel, L.M.F. (Lisanne)" userId="32cff3d8-fb0c-408b-bbc6-7e777cb23638" providerId="ADAL" clId="{B7918B9E-BE48-45F4-9C77-A9E6A849DFA1}" dt="2020-10-12T13:40:09.113" v="8205"/>
          <ac:spMkLst>
            <pc:docMk/>
            <pc:sldMk cId="1684889747" sldId="263"/>
            <ac:spMk id="22" creationId="{DDB14DD0-936C-49F2-A1EF-4386E7E94C28}"/>
          </ac:spMkLst>
        </pc:spChg>
        <pc:spChg chg="add del">
          <ac:chgData name="Hummel, L.M.F. (Lisanne)" userId="32cff3d8-fb0c-408b-bbc6-7e777cb23638" providerId="ADAL" clId="{B7918B9E-BE48-45F4-9C77-A9E6A849DFA1}" dt="2020-10-12T13:40:09.113" v="8205"/>
          <ac:spMkLst>
            <pc:docMk/>
            <pc:sldMk cId="1684889747" sldId="263"/>
            <ac:spMk id="24" creationId="{1CFD7FD5-DD98-44B2-A219-B30A3784BC5A}"/>
          </ac:spMkLst>
        </pc:spChg>
        <pc:spChg chg="add del">
          <ac:chgData name="Hummel, L.M.F. (Lisanne)" userId="32cff3d8-fb0c-408b-bbc6-7e777cb23638" providerId="ADAL" clId="{B7918B9E-BE48-45F4-9C77-A9E6A849DFA1}" dt="2020-10-12T13:40:09.113" v="8205"/>
          <ac:spMkLst>
            <pc:docMk/>
            <pc:sldMk cId="1684889747" sldId="263"/>
            <ac:spMk id="26" creationId="{129616FC-EEB0-4E15-96CB-DE45F582C640}"/>
          </ac:spMkLst>
        </pc:spChg>
        <pc:spChg chg="add del">
          <ac:chgData name="Hummel, L.M.F. (Lisanne)" userId="32cff3d8-fb0c-408b-bbc6-7e777cb23638" providerId="ADAL" clId="{B7918B9E-BE48-45F4-9C77-A9E6A849DFA1}" dt="2020-10-12T13:40:17.659" v="8209"/>
          <ac:spMkLst>
            <pc:docMk/>
            <pc:sldMk cId="1684889747" sldId="263"/>
            <ac:spMk id="30" creationId="{BAEFE576-4E3D-4CF3-953D-1A04BC13A0D9}"/>
          </ac:spMkLst>
        </pc:spChg>
        <pc:spChg chg="add del">
          <ac:chgData name="Hummel, L.M.F. (Lisanne)" userId="32cff3d8-fb0c-408b-bbc6-7e777cb23638" providerId="ADAL" clId="{B7918B9E-BE48-45F4-9C77-A9E6A849DFA1}" dt="2020-10-12T13:40:17.659" v="8209"/>
          <ac:spMkLst>
            <pc:docMk/>
            <pc:sldMk cId="1684889747" sldId="263"/>
            <ac:spMk id="31" creationId="{A170927B-30EF-4E98-8013-FF8D28F7894E}"/>
          </ac:spMkLst>
        </pc:spChg>
        <pc:spChg chg="add del">
          <ac:chgData name="Hummel, L.M.F. (Lisanne)" userId="32cff3d8-fb0c-408b-bbc6-7e777cb23638" providerId="ADAL" clId="{B7918B9E-BE48-45F4-9C77-A9E6A849DFA1}" dt="2020-10-12T13:40:17.659" v="8209"/>
          <ac:spMkLst>
            <pc:docMk/>
            <pc:sldMk cId="1684889747" sldId="263"/>
            <ac:spMk id="32" creationId="{1EA1321D-5120-4E74-AFF1-F671E8DD52DF}"/>
          </ac:spMkLst>
        </pc:spChg>
        <pc:spChg chg="add del">
          <ac:chgData name="Hummel, L.M.F. (Lisanne)" userId="32cff3d8-fb0c-408b-bbc6-7e777cb23638" providerId="ADAL" clId="{B7918B9E-BE48-45F4-9C77-A9E6A849DFA1}" dt="2020-10-12T13:40:17.659" v="8209"/>
          <ac:spMkLst>
            <pc:docMk/>
            <pc:sldMk cId="1684889747" sldId="263"/>
            <ac:spMk id="34" creationId="{06FD03A8-01FE-4770-AFC1-CB59E5A6998B}"/>
          </ac:spMkLst>
        </pc:spChg>
        <pc:spChg chg="add del">
          <ac:chgData name="Hummel, L.M.F. (Lisanne)" userId="32cff3d8-fb0c-408b-bbc6-7e777cb23638" providerId="ADAL" clId="{B7918B9E-BE48-45F4-9C77-A9E6A849DFA1}" dt="2020-10-12T13:40:17.659" v="8209"/>
          <ac:spMkLst>
            <pc:docMk/>
            <pc:sldMk cId="1684889747" sldId="263"/>
            <ac:spMk id="36" creationId="{2A51E35E-A541-4F1E-A9CB-B481CEA84D7F}"/>
          </ac:spMkLst>
        </pc:spChg>
        <pc:spChg chg="add">
          <ac:chgData name="Hummel, L.M.F. (Lisanne)" userId="32cff3d8-fb0c-408b-bbc6-7e777cb23638" providerId="ADAL" clId="{B7918B9E-BE48-45F4-9C77-A9E6A849DFA1}" dt="2020-10-12T13:40:23.546" v="8212" actId="26606"/>
          <ac:spMkLst>
            <pc:docMk/>
            <pc:sldMk cId="1684889747" sldId="263"/>
            <ac:spMk id="39" creationId="{EBF87945-A001-489F-9D9B-7D9435F0B9CA}"/>
          </ac:spMkLst>
        </pc:spChg>
        <pc:spChg chg="add del">
          <ac:chgData name="Hummel, L.M.F. (Lisanne)" userId="32cff3d8-fb0c-408b-bbc6-7e777cb23638" providerId="ADAL" clId="{B7918B9E-BE48-45F4-9C77-A9E6A849DFA1}" dt="2020-10-12T13:44:02.784" v="9001"/>
          <ac:spMkLst>
            <pc:docMk/>
            <pc:sldMk cId="1684889747" sldId="263"/>
            <ac:spMk id="41" creationId="{E9751765-0B16-4CC5-9FDB-AEE4222DE90D}"/>
          </ac:spMkLst>
        </pc:spChg>
        <pc:spChg chg="add del">
          <ac:chgData name="Hummel, L.M.F. (Lisanne)" userId="32cff3d8-fb0c-408b-bbc6-7e777cb23638" providerId="ADAL" clId="{B7918B9E-BE48-45F4-9C77-A9E6A849DFA1}" dt="2020-10-12T13:44:02.784" v="9001"/>
          <ac:spMkLst>
            <pc:docMk/>
            <pc:sldMk cId="1684889747" sldId="263"/>
            <ac:spMk id="42" creationId="{1E332A72-BD68-47A9-89E2-F576144B6EB8}"/>
          </ac:spMkLst>
        </pc:spChg>
        <pc:spChg chg="add del">
          <ac:chgData name="Hummel, L.M.F. (Lisanne)" userId="32cff3d8-fb0c-408b-bbc6-7e777cb23638" providerId="ADAL" clId="{B7918B9E-BE48-45F4-9C77-A9E6A849DFA1}" dt="2020-10-12T13:44:02.784" v="9001"/>
          <ac:spMkLst>
            <pc:docMk/>
            <pc:sldMk cId="1684889747" sldId="263"/>
            <ac:spMk id="43" creationId="{A586D626-5FFE-4520-BC4B-E67B430DF09A}"/>
          </ac:spMkLst>
        </pc:spChg>
        <pc:spChg chg="add del">
          <ac:chgData name="Hummel, L.M.F. (Lisanne)" userId="32cff3d8-fb0c-408b-bbc6-7e777cb23638" providerId="ADAL" clId="{B7918B9E-BE48-45F4-9C77-A9E6A849DFA1}" dt="2020-10-12T13:44:02.784" v="9001"/>
          <ac:spMkLst>
            <pc:docMk/>
            <pc:sldMk cId="1684889747" sldId="263"/>
            <ac:spMk id="45" creationId="{386405CC-76C4-4EB7-9271-E514F4B50464}"/>
          </ac:spMkLst>
        </pc:spChg>
        <pc:spChg chg="add del">
          <ac:chgData name="Hummel, L.M.F. (Lisanne)" userId="32cff3d8-fb0c-408b-bbc6-7e777cb23638" providerId="ADAL" clId="{B7918B9E-BE48-45F4-9C77-A9E6A849DFA1}" dt="2020-10-12T13:44:02.784" v="9001"/>
          <ac:spMkLst>
            <pc:docMk/>
            <pc:sldMk cId="1684889747" sldId="263"/>
            <ac:spMk id="47" creationId="{18E1AE11-DFB1-4756-8529-4E7EA1145579}"/>
          </ac:spMkLst>
        </pc:spChg>
        <pc:spChg chg="add del">
          <ac:chgData name="Hummel, L.M.F. (Lisanne)" userId="32cff3d8-fb0c-408b-bbc6-7e777cb23638" providerId="ADAL" clId="{B7918B9E-BE48-45F4-9C77-A9E6A849DFA1}" dt="2020-10-12T13:36:36.132" v="7772" actId="26606"/>
          <ac:spMkLst>
            <pc:docMk/>
            <pc:sldMk cId="1684889747" sldId="263"/>
            <ac:spMk id="71" creationId="{6753252F-4873-4F63-801D-CC719279A7D5}"/>
          </ac:spMkLst>
        </pc:spChg>
        <pc:spChg chg="add del">
          <ac:chgData name="Hummel, L.M.F. (Lisanne)" userId="32cff3d8-fb0c-408b-bbc6-7e777cb23638" providerId="ADAL" clId="{B7918B9E-BE48-45F4-9C77-A9E6A849DFA1}" dt="2020-10-12T13:36:36.132" v="7772" actId="26606"/>
          <ac:spMkLst>
            <pc:docMk/>
            <pc:sldMk cId="1684889747" sldId="263"/>
            <ac:spMk id="73" creationId="{047C8CCB-F95D-4249-92DD-651249D3535A}"/>
          </ac:spMkLst>
        </pc:spChg>
        <pc:grpChg chg="add del mod">
          <ac:chgData name="Hummel, L.M.F. (Lisanne)" userId="32cff3d8-fb0c-408b-bbc6-7e777cb23638" providerId="ADAL" clId="{B7918B9E-BE48-45F4-9C77-A9E6A849DFA1}" dt="2020-10-12T13:32:39.457" v="7645" actId="478"/>
          <ac:grpSpMkLst>
            <pc:docMk/>
            <pc:sldMk cId="1684889747" sldId="263"/>
            <ac:grpSpMk id="7" creationId="{C45F0CE2-0452-4259-8453-C5AEEAB84E76}"/>
          </ac:grpSpMkLst>
        </pc:grpChg>
        <pc:picChg chg="add del mod">
          <ac:chgData name="Hummel, L.M.F. (Lisanne)" userId="32cff3d8-fb0c-408b-bbc6-7e777cb23638" providerId="ADAL" clId="{B7918B9E-BE48-45F4-9C77-A9E6A849DFA1}" dt="2020-10-12T13:42:54.129" v="8809" actId="478"/>
          <ac:picMkLst>
            <pc:docMk/>
            <pc:sldMk cId="1684889747" sldId="263"/>
            <ac:picMk id="5" creationId="{449AE8B2-9789-4035-BC44-876287A29B0C}"/>
          </ac:picMkLst>
        </pc:picChg>
        <pc:picChg chg="add mod">
          <ac:chgData name="Hummel, L.M.F. (Lisanne)" userId="32cff3d8-fb0c-408b-bbc6-7e777cb23638" providerId="ADAL" clId="{B7918B9E-BE48-45F4-9C77-A9E6A849DFA1}" dt="2020-10-12T13:44:06.352" v="9003" actId="1076"/>
          <ac:picMkLst>
            <pc:docMk/>
            <pc:sldMk cId="1684889747" sldId="263"/>
            <ac:picMk id="6" creationId="{2FAB3C36-FE24-4126-A7F5-BCB7008F9BB2}"/>
          </ac:picMkLst>
        </pc:picChg>
        <pc:picChg chg="add del mod">
          <ac:chgData name="Hummel, L.M.F. (Lisanne)" userId="32cff3d8-fb0c-408b-bbc6-7e777cb23638" providerId="ADAL" clId="{B7918B9E-BE48-45F4-9C77-A9E6A849DFA1}" dt="2020-10-12T13:36:36.813" v="7774"/>
          <ac:picMkLst>
            <pc:docMk/>
            <pc:sldMk cId="1684889747" sldId="263"/>
            <ac:picMk id="2050" creationId="{3C0A9989-9449-412A-BA71-EED84AB18507}"/>
          </ac:picMkLst>
        </pc:picChg>
        <pc:cxnChg chg="add del">
          <ac:chgData name="Hummel, L.M.F. (Lisanne)" userId="32cff3d8-fb0c-408b-bbc6-7e777cb23638" providerId="ADAL" clId="{B7918B9E-BE48-45F4-9C77-A9E6A849DFA1}" dt="2020-10-12T13:40:09.113" v="8205"/>
          <ac:cxnSpMkLst>
            <pc:docMk/>
            <pc:sldMk cId="1684889747" sldId="263"/>
            <ac:cxnSpMk id="16" creationId="{413B6CAB-54F1-4598-96C4-CBBC5B26D468}"/>
          </ac:cxnSpMkLst>
        </pc:cxnChg>
        <pc:cxnChg chg="add del">
          <ac:chgData name="Hummel, L.M.F. (Lisanne)" userId="32cff3d8-fb0c-408b-bbc6-7e777cb23638" providerId="ADAL" clId="{B7918B9E-BE48-45F4-9C77-A9E6A849DFA1}" dt="2020-10-12T13:40:09.113" v="8205"/>
          <ac:cxnSpMkLst>
            <pc:docMk/>
            <pc:sldMk cId="1684889747" sldId="263"/>
            <ac:cxnSpMk id="23" creationId="{E6A5BE0B-A8F1-4D9F-9BDD-0978617D72D2}"/>
          </ac:cxnSpMkLst>
        </pc:cxnChg>
        <pc:cxnChg chg="add del">
          <ac:chgData name="Hummel, L.M.F. (Lisanne)" userId="32cff3d8-fb0c-408b-bbc6-7e777cb23638" providerId="ADAL" clId="{B7918B9E-BE48-45F4-9C77-A9E6A849DFA1}" dt="2020-10-12T13:40:09.113" v="8205"/>
          <ac:cxnSpMkLst>
            <pc:docMk/>
            <pc:sldMk cId="1684889747" sldId="263"/>
            <ac:cxnSpMk id="25" creationId="{A7D3175E-C167-4DA0-9528-5D64EDA49E69}"/>
          </ac:cxnSpMkLst>
        </pc:cxnChg>
        <pc:cxnChg chg="add del">
          <ac:chgData name="Hummel, L.M.F. (Lisanne)" userId="32cff3d8-fb0c-408b-bbc6-7e777cb23638" providerId="ADAL" clId="{B7918B9E-BE48-45F4-9C77-A9E6A849DFA1}" dt="2020-10-12T13:40:09.113" v="8205"/>
          <ac:cxnSpMkLst>
            <pc:docMk/>
            <pc:sldMk cId="1684889747" sldId="263"/>
            <ac:cxnSpMk id="27" creationId="{49F8E560-83CD-48C1-872C-9CD50A08C5F4}"/>
          </ac:cxnSpMkLst>
        </pc:cxnChg>
        <pc:cxnChg chg="add del">
          <ac:chgData name="Hummel, L.M.F. (Lisanne)" userId="32cff3d8-fb0c-408b-bbc6-7e777cb23638" providerId="ADAL" clId="{B7918B9E-BE48-45F4-9C77-A9E6A849DFA1}" dt="2020-10-12T13:40:09.113" v="8205"/>
          <ac:cxnSpMkLst>
            <pc:docMk/>
            <pc:sldMk cId="1684889747" sldId="263"/>
            <ac:cxnSpMk id="28" creationId="{159B2D8C-FE3C-46BC-87B8-DD6DD14B8C32}"/>
          </ac:cxnSpMkLst>
        </pc:cxnChg>
        <pc:cxnChg chg="add del">
          <ac:chgData name="Hummel, L.M.F. (Lisanne)" userId="32cff3d8-fb0c-408b-bbc6-7e777cb23638" providerId="ADAL" clId="{B7918B9E-BE48-45F4-9C77-A9E6A849DFA1}" dt="2020-10-12T13:40:17.659" v="8209"/>
          <ac:cxnSpMkLst>
            <pc:docMk/>
            <pc:sldMk cId="1684889747" sldId="263"/>
            <ac:cxnSpMk id="29" creationId="{C4716BCA-A444-4EAA-9D9B-DFDDB6AC1C87}"/>
          </ac:cxnSpMkLst>
        </pc:cxnChg>
        <pc:cxnChg chg="add del">
          <ac:chgData name="Hummel, L.M.F. (Lisanne)" userId="32cff3d8-fb0c-408b-bbc6-7e777cb23638" providerId="ADAL" clId="{B7918B9E-BE48-45F4-9C77-A9E6A849DFA1}" dt="2020-10-12T13:40:17.659" v="8209"/>
          <ac:cxnSpMkLst>
            <pc:docMk/>
            <pc:sldMk cId="1684889747" sldId="263"/>
            <ac:cxnSpMk id="33" creationId="{5B407151-C64D-4D6A-9D9C-313FD243436B}"/>
          </ac:cxnSpMkLst>
        </pc:cxnChg>
        <pc:cxnChg chg="add del">
          <ac:chgData name="Hummel, L.M.F. (Lisanne)" userId="32cff3d8-fb0c-408b-bbc6-7e777cb23638" providerId="ADAL" clId="{B7918B9E-BE48-45F4-9C77-A9E6A849DFA1}" dt="2020-10-12T13:40:17.659" v="8209"/>
          <ac:cxnSpMkLst>
            <pc:docMk/>
            <pc:sldMk cId="1684889747" sldId="263"/>
            <ac:cxnSpMk id="35" creationId="{0377A94F-F511-44D1-9E22-EFB006DD5D5D}"/>
          </ac:cxnSpMkLst>
        </pc:cxnChg>
        <pc:cxnChg chg="add del">
          <ac:chgData name="Hummel, L.M.F. (Lisanne)" userId="32cff3d8-fb0c-408b-bbc6-7e777cb23638" providerId="ADAL" clId="{B7918B9E-BE48-45F4-9C77-A9E6A849DFA1}" dt="2020-10-12T13:40:17.659" v="8209"/>
          <ac:cxnSpMkLst>
            <pc:docMk/>
            <pc:sldMk cId="1684889747" sldId="263"/>
            <ac:cxnSpMk id="37" creationId="{9BBE070C-25BD-485E-A13E-C8BD644F6435}"/>
          </ac:cxnSpMkLst>
        </pc:cxnChg>
        <pc:cxnChg chg="add del">
          <ac:chgData name="Hummel, L.M.F. (Lisanne)" userId="32cff3d8-fb0c-408b-bbc6-7e777cb23638" providerId="ADAL" clId="{B7918B9E-BE48-45F4-9C77-A9E6A849DFA1}" dt="2020-10-12T13:40:17.659" v="8209"/>
          <ac:cxnSpMkLst>
            <pc:docMk/>
            <pc:sldMk cId="1684889747" sldId="263"/>
            <ac:cxnSpMk id="38" creationId="{83C6B958-7DE4-409D-B473-4031A77AE159}"/>
          </ac:cxnSpMkLst>
        </pc:cxnChg>
        <pc:cxnChg chg="add del">
          <ac:chgData name="Hummel, L.M.F. (Lisanne)" userId="32cff3d8-fb0c-408b-bbc6-7e777cb23638" providerId="ADAL" clId="{B7918B9E-BE48-45F4-9C77-A9E6A849DFA1}" dt="2020-10-12T13:44:02.784" v="9001"/>
          <ac:cxnSpMkLst>
            <pc:docMk/>
            <pc:sldMk cId="1684889747" sldId="263"/>
            <ac:cxnSpMk id="40" creationId="{A7643830-E835-4FF4-BB87-D37AFF78DDCE}"/>
          </ac:cxnSpMkLst>
        </pc:cxnChg>
        <pc:cxnChg chg="add del">
          <ac:chgData name="Hummel, L.M.F. (Lisanne)" userId="32cff3d8-fb0c-408b-bbc6-7e777cb23638" providerId="ADAL" clId="{B7918B9E-BE48-45F4-9C77-A9E6A849DFA1}" dt="2020-10-12T13:44:02.784" v="9001"/>
          <ac:cxnSpMkLst>
            <pc:docMk/>
            <pc:sldMk cId="1684889747" sldId="263"/>
            <ac:cxnSpMk id="44" creationId="{5AEE1AC7-5F1D-452F-828F-2CB3FD164C48}"/>
          </ac:cxnSpMkLst>
        </pc:cxnChg>
        <pc:cxnChg chg="add del">
          <ac:chgData name="Hummel, L.M.F. (Lisanne)" userId="32cff3d8-fb0c-408b-bbc6-7e777cb23638" providerId="ADAL" clId="{B7918B9E-BE48-45F4-9C77-A9E6A849DFA1}" dt="2020-10-12T13:44:02.784" v="9001"/>
          <ac:cxnSpMkLst>
            <pc:docMk/>
            <pc:sldMk cId="1684889747" sldId="263"/>
            <ac:cxnSpMk id="46" creationId="{BB7A8409-199F-48BA-8F41-66514D46D9B9}"/>
          </ac:cxnSpMkLst>
        </pc:cxnChg>
        <pc:cxnChg chg="add del">
          <ac:chgData name="Hummel, L.M.F. (Lisanne)" userId="32cff3d8-fb0c-408b-bbc6-7e777cb23638" providerId="ADAL" clId="{B7918B9E-BE48-45F4-9C77-A9E6A849DFA1}" dt="2020-10-12T13:44:02.784" v="9001"/>
          <ac:cxnSpMkLst>
            <pc:docMk/>
            <pc:sldMk cId="1684889747" sldId="263"/>
            <ac:cxnSpMk id="48" creationId="{C8A4CB39-00BD-409F-9E1F-629FA0C99B04}"/>
          </ac:cxnSpMkLst>
        </pc:cxnChg>
      </pc:sldChg>
      <pc:sldChg chg="addSp delSp modSp add modNotesTx">
        <pc:chgData name="Hummel, L.M.F. (Lisanne)" userId="32cff3d8-fb0c-408b-bbc6-7e777cb23638" providerId="ADAL" clId="{B7918B9E-BE48-45F4-9C77-A9E6A849DFA1}" dt="2020-10-13T08:34:03.578" v="10913" actId="20577"/>
        <pc:sldMkLst>
          <pc:docMk/>
          <pc:sldMk cId="2036207400" sldId="264"/>
        </pc:sldMkLst>
        <pc:spChg chg="mod">
          <ac:chgData name="Hummel, L.M.F. (Lisanne)" userId="32cff3d8-fb0c-408b-bbc6-7e777cb23638" providerId="ADAL" clId="{B7918B9E-BE48-45F4-9C77-A9E6A849DFA1}" dt="2020-10-13T08:34:03.578" v="10913" actId="20577"/>
          <ac:spMkLst>
            <pc:docMk/>
            <pc:sldMk cId="2036207400" sldId="264"/>
            <ac:spMk id="3" creationId="{A403A056-44E2-4E70-8D1B-007A1FEA2ABF}"/>
          </ac:spMkLst>
        </pc:spChg>
        <pc:spChg chg="add del">
          <ac:chgData name="Hummel, L.M.F. (Lisanne)" userId="32cff3d8-fb0c-408b-bbc6-7e777cb23638" providerId="ADAL" clId="{B7918B9E-BE48-45F4-9C77-A9E6A849DFA1}" dt="2020-10-12T13:44:29.864" v="9007"/>
          <ac:spMkLst>
            <pc:docMk/>
            <pc:sldMk cId="2036207400" sldId="264"/>
            <ac:spMk id="8" creationId="{6C90DD67-08BE-42BB-A3F1-03828745D390}"/>
          </ac:spMkLst>
        </pc:spChg>
        <pc:spChg chg="add del">
          <ac:chgData name="Hummel, L.M.F. (Lisanne)" userId="32cff3d8-fb0c-408b-bbc6-7e777cb23638" providerId="ADAL" clId="{B7918B9E-BE48-45F4-9C77-A9E6A849DFA1}" dt="2020-10-12T13:44:29.864" v="9007"/>
          <ac:spMkLst>
            <pc:docMk/>
            <pc:sldMk cId="2036207400" sldId="264"/>
            <ac:spMk id="9" creationId="{E0472FDE-1DF2-4D69-A6AF-97307FCEA0FB}"/>
          </ac:spMkLst>
        </pc:spChg>
        <pc:spChg chg="add del">
          <ac:chgData name="Hummel, L.M.F. (Lisanne)" userId="32cff3d8-fb0c-408b-bbc6-7e777cb23638" providerId="ADAL" clId="{B7918B9E-BE48-45F4-9C77-A9E6A849DFA1}" dt="2020-10-12T13:44:29.864" v="9007"/>
          <ac:spMkLst>
            <pc:docMk/>
            <pc:sldMk cId="2036207400" sldId="264"/>
            <ac:spMk id="10" creationId="{69109A2A-8DE9-4560-81D2-E0C90DD3900E}"/>
          </ac:spMkLst>
        </pc:spChg>
        <pc:spChg chg="add del">
          <ac:chgData name="Hummel, L.M.F. (Lisanne)" userId="32cff3d8-fb0c-408b-bbc6-7e777cb23638" providerId="ADAL" clId="{B7918B9E-BE48-45F4-9C77-A9E6A849DFA1}" dt="2020-10-12T13:44:29.864" v="9007"/>
          <ac:spMkLst>
            <pc:docMk/>
            <pc:sldMk cId="2036207400" sldId="264"/>
            <ac:spMk id="12" creationId="{E8BE73E5-6C21-4CF1-8C77-B334569A5098}"/>
          </ac:spMkLst>
        </pc:spChg>
        <pc:spChg chg="add del">
          <ac:chgData name="Hummel, L.M.F. (Lisanne)" userId="32cff3d8-fb0c-408b-bbc6-7e777cb23638" providerId="ADAL" clId="{B7918B9E-BE48-45F4-9C77-A9E6A849DFA1}" dt="2020-10-12T13:44:29.864" v="9007"/>
          <ac:spMkLst>
            <pc:docMk/>
            <pc:sldMk cId="2036207400" sldId="264"/>
            <ac:spMk id="14" creationId="{15B166E7-64DA-425F-9608-5455624C8DB9}"/>
          </ac:spMkLst>
        </pc:spChg>
        <pc:picChg chg="add mod">
          <ac:chgData name="Hummel, L.M.F. (Lisanne)" userId="32cff3d8-fb0c-408b-bbc6-7e777cb23638" providerId="ADAL" clId="{B7918B9E-BE48-45F4-9C77-A9E6A849DFA1}" dt="2020-10-12T13:44:33.425" v="9009" actId="1076"/>
          <ac:picMkLst>
            <pc:docMk/>
            <pc:sldMk cId="2036207400" sldId="264"/>
            <ac:picMk id="4" creationId="{85475949-EDE1-4402-92AA-FCEFFA548CB1}"/>
          </ac:picMkLst>
        </pc:picChg>
        <pc:picChg chg="del">
          <ac:chgData name="Hummel, L.M.F. (Lisanne)" userId="32cff3d8-fb0c-408b-bbc6-7e777cb23638" providerId="ADAL" clId="{B7918B9E-BE48-45F4-9C77-A9E6A849DFA1}" dt="2020-10-12T13:44:26.865" v="9005" actId="478"/>
          <ac:picMkLst>
            <pc:docMk/>
            <pc:sldMk cId="2036207400" sldId="264"/>
            <ac:picMk id="6" creationId="{2FAB3C36-FE24-4126-A7F5-BCB7008F9BB2}"/>
          </ac:picMkLst>
        </pc:picChg>
        <pc:cxnChg chg="add del">
          <ac:chgData name="Hummel, L.M.F. (Lisanne)" userId="32cff3d8-fb0c-408b-bbc6-7e777cb23638" providerId="ADAL" clId="{B7918B9E-BE48-45F4-9C77-A9E6A849DFA1}" dt="2020-10-12T13:44:29.864" v="9007"/>
          <ac:cxnSpMkLst>
            <pc:docMk/>
            <pc:sldMk cId="2036207400" sldId="264"/>
            <ac:cxnSpMk id="7" creationId="{A6A04C75-4A55-4CEA-ADEA-80577BAB6D77}"/>
          </ac:cxnSpMkLst>
        </pc:cxnChg>
        <pc:cxnChg chg="add del">
          <ac:chgData name="Hummel, L.M.F. (Lisanne)" userId="32cff3d8-fb0c-408b-bbc6-7e777cb23638" providerId="ADAL" clId="{B7918B9E-BE48-45F4-9C77-A9E6A849DFA1}" dt="2020-10-12T13:44:29.864" v="9007"/>
          <ac:cxnSpMkLst>
            <pc:docMk/>
            <pc:sldMk cId="2036207400" sldId="264"/>
            <ac:cxnSpMk id="11" creationId="{0E011484-1831-445D-A69F-588FD9365F4F}"/>
          </ac:cxnSpMkLst>
        </pc:cxnChg>
        <pc:cxnChg chg="add del">
          <ac:chgData name="Hummel, L.M.F. (Lisanne)" userId="32cff3d8-fb0c-408b-bbc6-7e777cb23638" providerId="ADAL" clId="{B7918B9E-BE48-45F4-9C77-A9E6A849DFA1}" dt="2020-10-12T13:44:29.864" v="9007"/>
          <ac:cxnSpMkLst>
            <pc:docMk/>
            <pc:sldMk cId="2036207400" sldId="264"/>
            <ac:cxnSpMk id="13" creationId="{B1B877BF-7F55-4899-81BE-B806E9C3B0E9}"/>
          </ac:cxnSpMkLst>
        </pc:cxnChg>
        <pc:cxnChg chg="add del">
          <ac:chgData name="Hummel, L.M.F. (Lisanne)" userId="32cff3d8-fb0c-408b-bbc6-7e777cb23638" providerId="ADAL" clId="{B7918B9E-BE48-45F4-9C77-A9E6A849DFA1}" dt="2020-10-12T13:44:29.864" v="9007"/>
          <ac:cxnSpMkLst>
            <pc:docMk/>
            <pc:sldMk cId="2036207400" sldId="264"/>
            <ac:cxnSpMk id="15" creationId="{C68FDDF9-D12A-4623-867E-2C89CB6008F2}"/>
          </ac:cxnSpMkLst>
        </pc:cxnChg>
        <pc:cxnChg chg="add del">
          <ac:chgData name="Hummel, L.M.F. (Lisanne)" userId="32cff3d8-fb0c-408b-bbc6-7e777cb23638" providerId="ADAL" clId="{B7918B9E-BE48-45F4-9C77-A9E6A849DFA1}" dt="2020-10-12T13:44:29.864" v="9007"/>
          <ac:cxnSpMkLst>
            <pc:docMk/>
            <pc:sldMk cId="2036207400" sldId="264"/>
            <ac:cxnSpMk id="16" creationId="{7D4EDAA5-C8E3-4B8C-8BD5-263C6E5E3E2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A9BB76-B8EE-428A-9DD8-F36A99075046}" type="datetimeFigureOut">
              <a:rPr lang="nl-NL" smtClean="0"/>
              <a:t>13-10-2020</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5DF16-499C-42CB-8B60-2B395336436A}" type="slidenum">
              <a:rPr lang="nl-NL" smtClean="0"/>
              <a:t>‹#›</a:t>
            </a:fld>
            <a:endParaRPr lang="nl-NL"/>
          </a:p>
        </p:txBody>
      </p:sp>
    </p:spTree>
    <p:extLst>
      <p:ext uri="{BB962C8B-B14F-4D97-AF65-F5344CB8AC3E}">
        <p14:creationId xmlns:p14="http://schemas.microsoft.com/office/powerpoint/2010/main" val="1879405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time to break up Big Tech” – a quote maybe not too often heard in Europe but in the United States it was one of key points in the campaign of Elizabeth Warren, a contender for the Democratic nomination for President of the US. So why does she want to break up Big Tech?</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1</a:t>
            </a:fld>
            <a:endParaRPr lang="nl-NL"/>
          </a:p>
        </p:txBody>
      </p:sp>
    </p:spTree>
    <p:extLst>
      <p:ext uri="{BB962C8B-B14F-4D97-AF65-F5344CB8AC3E}">
        <p14:creationId xmlns:p14="http://schemas.microsoft.com/office/powerpoint/2010/main" val="668917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companies – Google, Apple, Facebook and Amazon – have been strongly influencing our lives. As our lives and businesses move online, these companies provide </a:t>
            </a:r>
            <a:r>
              <a:rPr lang="en-GB" sz="1200" kern="1200" dirty="0">
                <a:solidFill>
                  <a:schemeClr val="tx1"/>
                </a:solidFill>
                <a:effectLst/>
                <a:latin typeface="+mn-lt"/>
                <a:ea typeface="+mn-ea"/>
                <a:cs typeface="+mn-cs"/>
              </a:rPr>
              <a:t>the underlying infrastructure for the exchange of communications, information, goods and services. Just think of how many times today you have accessed one of their services: maybe you used Google’s search engine or email service (Gmail) or Apple’s browser (Safari) or phone (iPhone). Even without noticing, they provide services to you. When using Netflix or Uber, you are actually accessing Amazon Web Services, which is the infrastructure that these businesses are build on. This all sounds great, so what is the problem?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2</a:t>
            </a:fld>
            <a:endParaRPr lang="nl-NL"/>
          </a:p>
        </p:txBody>
      </p:sp>
    </p:spTree>
    <p:extLst>
      <p:ext uri="{BB962C8B-B14F-4D97-AF65-F5344CB8AC3E}">
        <p14:creationId xmlns:p14="http://schemas.microsoft.com/office/powerpoint/2010/main" val="220029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20</a:t>
            </a:r>
            <a:r>
              <a:rPr lang="en-US" baseline="30000" dirty="0"/>
              <a:t>th</a:t>
            </a:r>
            <a:r>
              <a:rPr lang="en-US" dirty="0"/>
              <a:t> century the idea in economics and law has been that competition is the best way for our markets to function. When many firms are present on a market, competing for the money and attention of consumers, we get the best results in price, quality, variety and innovation. European competition law therefore has the goal to promote competition and maximize consumer welfare. </a:t>
            </a:r>
          </a:p>
          <a:p>
            <a:endParaRPr lang="en-US" dirty="0"/>
          </a:p>
          <a:p>
            <a:r>
              <a:rPr lang="en-US" dirty="0"/>
              <a:t>With these big companies present on our markets, economists and legal scholars are afraid that competition might be in danger and as a result, prices might rise, quality might worsen, variety might disappear, and innovation might slow down. Therefore, several proposals have been submitted to strengthen competition law and break up these big companies.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3</a:t>
            </a:fld>
            <a:endParaRPr lang="nl-NL"/>
          </a:p>
        </p:txBody>
      </p:sp>
    </p:spTree>
    <p:extLst>
      <p:ext uri="{BB962C8B-B14F-4D97-AF65-F5344CB8AC3E}">
        <p14:creationId xmlns:p14="http://schemas.microsoft.com/office/powerpoint/2010/main" val="165368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research project is part of the Modern Bigness-project. In the Modern Bigness-project the hypothesis is that Big Tech is a new power, that we call Modern Bigness. In the Modern Bigness-project 3 PhD-</a:t>
            </a:r>
            <a:r>
              <a:rPr lang="en-US" dirty="0" err="1"/>
              <a:t>ers</a:t>
            </a:r>
            <a:r>
              <a:rPr lang="en-US" dirty="0"/>
              <a:t> and 1 post-doc research the overall question: How should European competition law respond to this new power?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4</a:t>
            </a:fld>
            <a:endParaRPr lang="nl-NL"/>
          </a:p>
        </p:txBody>
      </p:sp>
    </p:spTree>
    <p:extLst>
      <p:ext uri="{BB962C8B-B14F-4D97-AF65-F5344CB8AC3E}">
        <p14:creationId xmlns:p14="http://schemas.microsoft.com/office/powerpoint/2010/main" val="2343987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this new power supposed to be? Traditionally in competition law, the competition agencies only examine market power, based on economic strength and measures market power by market shares and other competitive constraints. However, these new tech companies also have powers. For example, gatekeeping: deciding who can and who cannot access and use their platforms. In the Modern Bigness-project, the nature of this power is researched.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5</a:t>
            </a:fld>
            <a:endParaRPr lang="nl-NL"/>
          </a:p>
        </p:txBody>
      </p:sp>
    </p:spTree>
    <p:extLst>
      <p:ext uri="{BB962C8B-B14F-4D97-AF65-F5344CB8AC3E}">
        <p14:creationId xmlns:p14="http://schemas.microsoft.com/office/powerpoint/2010/main" val="2108678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my PhD-project, I research one specific aspect of this question. </a:t>
            </a:r>
          </a:p>
          <a:p>
            <a:r>
              <a:rPr lang="en-US" dirty="0"/>
              <a:t>In European competition law, before competition authorities can intervene, it needs to be established that a company has a dominant position on a defined market. For example, Shell has a dominant position in the market of selling gas or oil (but it might not have a dominant position in the green energy market). Or, Albert </a:t>
            </a:r>
            <a:r>
              <a:rPr lang="en-US" dirty="0" err="1"/>
              <a:t>Heijn</a:t>
            </a:r>
            <a:r>
              <a:rPr lang="en-US" dirty="0"/>
              <a:t> in the grocery market in the Netherlands (but not on the market of retail services). These dominant positions are defined by actual competition and potential competition. The actual competition is examined by defining a relevant market and then defining the market share of the company under investigation. Potential competition is – for example - examined by looking at how easy it is to enter the market for new companies. </a:t>
            </a:r>
          </a:p>
          <a:p>
            <a:endParaRPr lang="en-US" dirty="0"/>
          </a:p>
          <a:p>
            <a:r>
              <a:rPr lang="en-US" dirty="0"/>
              <a:t>For Big Tech, the aspect of potential competition is essential. When under investigation by competition authorities, Big Tech always excuse themselves by saying that the next innovation is looming to disrupt them, or “competition is just one click away.”  Because of this constant threat of new innovations, they do not have a dominant position and competition law should not intervene. To establish whether Big Tech has a dominant position, I will examine whether these claims are true. Is there innovation just looming to disrupt them? And if so, does this mean that sufficient competition is present in the market and competition law should not intervene?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6</a:t>
            </a:fld>
            <a:endParaRPr lang="nl-NL"/>
          </a:p>
        </p:txBody>
      </p:sp>
    </p:spTree>
    <p:extLst>
      <p:ext uri="{BB962C8B-B14F-4D97-AF65-F5344CB8AC3E}">
        <p14:creationId xmlns:p14="http://schemas.microsoft.com/office/powerpoint/2010/main" val="312574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put, two outcomes are possible: innovation disrupts Modern Bigness or innovation does not disrupt Modern Bigness.  If Modern Bigness is disrupted by innovation (with some other conditions), there is no dominant position. If Modern Bigness is not disrupted by innovation, there is a dominant position. Only once a dominant position is established, competition authorities can intervene. This is the current state of the law. </a:t>
            </a:r>
          </a:p>
          <a:p>
            <a:endParaRPr lang="en-US" dirty="0"/>
          </a:p>
        </p:txBody>
      </p:sp>
      <p:sp>
        <p:nvSpPr>
          <p:cNvPr id="4" name="Slide Number Placeholder 3"/>
          <p:cNvSpPr>
            <a:spLocks noGrp="1"/>
          </p:cNvSpPr>
          <p:nvPr>
            <p:ph type="sldNum" sz="quarter" idx="5"/>
          </p:nvPr>
        </p:nvSpPr>
        <p:spPr/>
        <p:txBody>
          <a:bodyPr/>
          <a:lstStyle/>
          <a:p>
            <a:fld id="{ED65DF16-499C-42CB-8B60-2B395336436A}" type="slidenum">
              <a:rPr lang="nl-NL" smtClean="0"/>
              <a:t>7</a:t>
            </a:fld>
            <a:endParaRPr lang="nl-NL"/>
          </a:p>
        </p:txBody>
      </p:sp>
    </p:spTree>
    <p:extLst>
      <p:ext uri="{BB962C8B-B14F-4D97-AF65-F5344CB8AC3E}">
        <p14:creationId xmlns:p14="http://schemas.microsoft.com/office/powerpoint/2010/main" val="337136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I will go further in my research and consider a third possibility. Even if I find that innovation disrupts Modern Bigness, should European competition law then intervene? </a:t>
            </a:r>
          </a:p>
          <a:p>
            <a:endParaRPr lang="en-US" dirty="0"/>
          </a:p>
          <a:p>
            <a:r>
              <a:rPr lang="en-US" dirty="0"/>
              <a:t>Which basically asks the question: is the current concept of dominance in European competition law still fit for purpose when applied to Modern Bigness? </a:t>
            </a:r>
          </a:p>
          <a:p>
            <a:r>
              <a:rPr lang="en-US" dirty="0"/>
              <a:t>It is important to not that this purpose is not only to achieve the goals of European competition law, such as maximizing consumer welfare, but maybe also the broader goals of European law, such as freedom. If the concept is no longer fit for purpose, the gateway to all the remedies (such as breaking up Big Tech) will not be efficient. That is what my research will examine in the coming years. And hopefully, I will be able to establish whether the gateway to remedies – the concept of dominance – is still open for Big Tech. </a:t>
            </a:r>
            <a:endParaRPr lang="nl-NL" dirty="0"/>
          </a:p>
        </p:txBody>
      </p:sp>
      <p:sp>
        <p:nvSpPr>
          <p:cNvPr id="4" name="Slide Number Placeholder 3"/>
          <p:cNvSpPr>
            <a:spLocks noGrp="1"/>
          </p:cNvSpPr>
          <p:nvPr>
            <p:ph type="sldNum" sz="quarter" idx="5"/>
          </p:nvPr>
        </p:nvSpPr>
        <p:spPr/>
        <p:txBody>
          <a:bodyPr/>
          <a:lstStyle/>
          <a:p>
            <a:fld id="{ED65DF16-499C-42CB-8B60-2B395336436A}" type="slidenum">
              <a:rPr lang="nl-NL" smtClean="0"/>
              <a:t>8</a:t>
            </a:fld>
            <a:endParaRPr lang="nl-NL"/>
          </a:p>
        </p:txBody>
      </p:sp>
    </p:spTree>
    <p:extLst>
      <p:ext uri="{BB962C8B-B14F-4D97-AF65-F5344CB8AC3E}">
        <p14:creationId xmlns:p14="http://schemas.microsoft.com/office/powerpoint/2010/main" val="312790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80049-ACA9-4EEA-A056-C0548EB04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53305C85-AB28-490C-99D0-94156025C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1043BB6D-43F1-4BEB-B0F0-94E1AD0863ED}"/>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72C9CBBB-0F22-4051-ABA4-E6A053375F9E}"/>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1B959F4-7277-4A90-8590-A4B01B1AB62B}"/>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406063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A4CCB-0C5A-4B4D-86D4-BA6EC1B60634}"/>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BC1458B5-EE56-4FA6-B034-BF99BC0C4C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8287109C-99AB-4307-B9CC-CB939CE8E436}"/>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42DA8817-C77F-4EBB-A307-5C05E85B6FA3}"/>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725A4BDC-E70E-48A0-A2F4-128E08387FFD}"/>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383675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BB3-CD11-40DE-B190-34B73D4F03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C9A968F7-D216-41AF-A2F7-D1BB7E2B75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DBF0E787-034A-4B29-8EB0-C76884781A9A}"/>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A99EC193-F951-4F12-A50C-B43EEB183AC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4FA626D-DE9C-426C-89E7-C85B84E94B9C}"/>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188991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FF241-87F7-445A-B9EC-444EBCCF5A0A}"/>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9BB4B90A-05B7-4F7D-8B39-A4D4660148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E168CECE-A0F2-46E8-BA22-253BCA0F492F}"/>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95428867-E34E-4F64-A32A-396B6F20CDC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685121C3-1946-4D02-B4B0-D59FA4DF6A88}"/>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83001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A2C25-F385-45E9-86A0-3DFE433603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EA0E0947-8DE4-4CE2-9B4A-436444AA5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37930-A387-43F3-8C69-EDC5803FC447}"/>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72A8A15E-9715-4C5B-9571-9737C3EC0791}"/>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4D8AFC2-EB4B-46FC-9AA4-76A375C379ED}"/>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222143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9188-91BC-4E94-A655-971D8E669B0E}"/>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0781C1DA-BA76-41C4-8385-D0B4CFBDD0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6584F9AA-4575-4C72-BFB9-B5A75B5EDE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60D229E6-F67D-4EE6-90F3-8563C34E791D}"/>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6" name="Footer Placeholder 5">
            <a:extLst>
              <a:ext uri="{FF2B5EF4-FFF2-40B4-BE49-F238E27FC236}">
                <a16:creationId xmlns:a16="http://schemas.microsoft.com/office/drawing/2014/main" id="{1BC4D6E0-2E51-4B96-BEA3-32101BD15571}"/>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ADC2AEE5-0D49-4826-A603-05FEF56AFA3F}"/>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196975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33D39-5AF3-4ACE-9251-2D9C836930EA}"/>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B31AFA31-9D62-420B-B825-ED0D4898F8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E29005-9480-4739-8335-1E99A317AE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0CC537AB-2E90-4D3B-B783-2A0AB7C1A5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3CCB6-6D8F-41CC-8D5E-6D3D07C12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27B9B822-A171-409D-B0F0-0DF24E89B44A}"/>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8" name="Footer Placeholder 7">
            <a:extLst>
              <a:ext uri="{FF2B5EF4-FFF2-40B4-BE49-F238E27FC236}">
                <a16:creationId xmlns:a16="http://schemas.microsoft.com/office/drawing/2014/main" id="{A8C40E9D-9B16-4A26-BE07-8C9AF288946E}"/>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B81B8B4D-143F-4AEF-825C-B86CF713AEF5}"/>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185530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61AF-76CC-42D3-94C5-CC7D84E17BB7}"/>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224AEB2C-8246-48D8-921A-93F4355F5690}"/>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4" name="Footer Placeholder 3">
            <a:extLst>
              <a:ext uri="{FF2B5EF4-FFF2-40B4-BE49-F238E27FC236}">
                <a16:creationId xmlns:a16="http://schemas.microsoft.com/office/drawing/2014/main" id="{34FC93CB-4BFB-43E9-A90A-9EF01B95B5D8}"/>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C423B7A5-449E-435C-ABCA-D0919BEA3250}"/>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39821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C3215-FF6A-4B15-9DB3-9F903358F390}"/>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3" name="Footer Placeholder 2">
            <a:extLst>
              <a:ext uri="{FF2B5EF4-FFF2-40B4-BE49-F238E27FC236}">
                <a16:creationId xmlns:a16="http://schemas.microsoft.com/office/drawing/2014/main" id="{D69207ED-B1E4-406B-958D-3541D5B05493}"/>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B01FC8D8-7CFC-43C3-89C5-B60F1BB4470E}"/>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255013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ED51B-A29D-4796-8E65-3124748427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6BB50B20-38DA-47B7-A575-5548FED3A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6A8CF6AA-53CF-4921-A1D6-A7EC81511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A238B-1BE6-48BF-9933-71406D0E8D64}"/>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6" name="Footer Placeholder 5">
            <a:extLst>
              <a:ext uri="{FF2B5EF4-FFF2-40B4-BE49-F238E27FC236}">
                <a16:creationId xmlns:a16="http://schemas.microsoft.com/office/drawing/2014/main" id="{A4BD0672-1066-410D-A66F-F2D47C33A075}"/>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3F4E3C8B-8634-4967-8EE4-AB3939029F24}"/>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208536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C557-9FF5-438B-BA93-6A1B20397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021E4365-1A61-46C6-A5D1-7DEE7587A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EB299A8F-BC3D-43B7-9D85-223A60C98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544A61-9F9B-4CD2-9EB7-6EE84BE622C7}"/>
              </a:ext>
            </a:extLst>
          </p:cNvPr>
          <p:cNvSpPr>
            <a:spLocks noGrp="1"/>
          </p:cNvSpPr>
          <p:nvPr>
            <p:ph type="dt" sz="half" idx="10"/>
          </p:nvPr>
        </p:nvSpPr>
        <p:spPr/>
        <p:txBody>
          <a:bodyPr/>
          <a:lstStyle/>
          <a:p>
            <a:fld id="{8823080A-AF48-404E-BB7D-D8851240E15C}" type="datetimeFigureOut">
              <a:rPr lang="nl-NL" smtClean="0"/>
              <a:t>13-10-2020</a:t>
            </a:fld>
            <a:endParaRPr lang="nl-NL"/>
          </a:p>
        </p:txBody>
      </p:sp>
      <p:sp>
        <p:nvSpPr>
          <p:cNvPr id="6" name="Footer Placeholder 5">
            <a:extLst>
              <a:ext uri="{FF2B5EF4-FFF2-40B4-BE49-F238E27FC236}">
                <a16:creationId xmlns:a16="http://schemas.microsoft.com/office/drawing/2014/main" id="{DD5CFB54-2026-42A5-A0D1-856B7628832A}"/>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D9DC7601-7BEA-4198-A2A9-F70671A89026}"/>
              </a:ext>
            </a:extLst>
          </p:cNvPr>
          <p:cNvSpPr>
            <a:spLocks noGrp="1"/>
          </p:cNvSpPr>
          <p:nvPr>
            <p:ph type="sldNum" sz="quarter" idx="12"/>
          </p:nvPr>
        </p:nvSpPr>
        <p:spPr/>
        <p:txBody>
          <a:bodyPr/>
          <a:lstStyle/>
          <a:p>
            <a:fld id="{4E45EB29-B06F-4A44-861E-0A149E683D02}" type="slidenum">
              <a:rPr lang="nl-NL" smtClean="0"/>
              <a:t>‹#›</a:t>
            </a:fld>
            <a:endParaRPr lang="nl-NL"/>
          </a:p>
        </p:txBody>
      </p:sp>
    </p:spTree>
    <p:extLst>
      <p:ext uri="{BB962C8B-B14F-4D97-AF65-F5344CB8AC3E}">
        <p14:creationId xmlns:p14="http://schemas.microsoft.com/office/powerpoint/2010/main" val="146760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B4D0-BC2F-4FE7-B14E-17E83A398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AFC53215-AB2C-44A7-AA60-A2C0EE5D9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2EB31141-261B-445C-9B5F-493D7E5B08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3080A-AF48-404E-BB7D-D8851240E15C}" type="datetimeFigureOut">
              <a:rPr lang="nl-NL" smtClean="0"/>
              <a:t>13-10-2020</a:t>
            </a:fld>
            <a:endParaRPr lang="nl-NL"/>
          </a:p>
        </p:txBody>
      </p:sp>
      <p:sp>
        <p:nvSpPr>
          <p:cNvPr id="5" name="Footer Placeholder 4">
            <a:extLst>
              <a:ext uri="{FF2B5EF4-FFF2-40B4-BE49-F238E27FC236}">
                <a16:creationId xmlns:a16="http://schemas.microsoft.com/office/drawing/2014/main" id="{579D4570-D27E-43B2-9282-544D01285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2996AE28-2DA2-43EB-8418-587A748681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5EB29-B06F-4A44-861E-0A149E683D02}" type="slidenum">
              <a:rPr lang="nl-NL" smtClean="0"/>
              <a:t>‹#›</a:t>
            </a:fld>
            <a:endParaRPr lang="nl-NL"/>
          </a:p>
        </p:txBody>
      </p:sp>
    </p:spTree>
    <p:extLst>
      <p:ext uri="{BB962C8B-B14F-4D97-AF65-F5344CB8AC3E}">
        <p14:creationId xmlns:p14="http://schemas.microsoft.com/office/powerpoint/2010/main" val="329830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20" name="Picture 19" descr="Text&#10;&#10;Description automatically generated">
            <a:extLst>
              <a:ext uri="{FF2B5EF4-FFF2-40B4-BE49-F238E27FC236}">
                <a16:creationId xmlns:a16="http://schemas.microsoft.com/office/drawing/2014/main" id="{85D7B636-3BDE-4028-80E9-CBE7548C96CB}"/>
              </a:ext>
            </a:extLst>
          </p:cNvPr>
          <p:cNvPicPr>
            <a:picLocks noChangeAspect="1"/>
          </p:cNvPicPr>
          <p:nvPr/>
        </p:nvPicPr>
        <p:blipFill rotWithShape="1">
          <a:blip r:embed="rId3">
            <a:extLst>
              <a:ext uri="{28A0092B-C50C-407E-A947-70E740481C1C}">
                <a14:useLocalDpi xmlns:a14="http://schemas.microsoft.com/office/drawing/2010/main" val="0"/>
              </a:ext>
            </a:extLst>
          </a:blip>
          <a:srcRect l="3820" r="3266" b="1"/>
          <a:stretch/>
        </p:blipFill>
        <p:spPr>
          <a:xfrm>
            <a:off x="321733" y="321733"/>
            <a:ext cx="11548534" cy="6214534"/>
          </a:xfrm>
          <a:prstGeom prst="rect">
            <a:avLst/>
          </a:prstGeom>
        </p:spPr>
      </p:pic>
    </p:spTree>
    <p:extLst>
      <p:ext uri="{BB962C8B-B14F-4D97-AF65-F5344CB8AC3E}">
        <p14:creationId xmlns:p14="http://schemas.microsoft.com/office/powerpoint/2010/main" val="40648034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46892110-7FAF-4AC9-844E-E642DB76979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65"/>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8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icture containing sport, person, court, holding&#10;&#10;Description automatically generated">
            <a:extLst>
              <a:ext uri="{FF2B5EF4-FFF2-40B4-BE49-F238E27FC236}">
                <a16:creationId xmlns:a16="http://schemas.microsoft.com/office/drawing/2014/main" id="{39DBFC84-DAEC-43D1-9250-532039E011D5}"/>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5746"/>
          <a:stretch/>
        </p:blipFill>
        <p:spPr>
          <a:xfrm>
            <a:off x="20" y="1282"/>
            <a:ext cx="12191980" cy="6856718"/>
          </a:xfrm>
          <a:prstGeom prst="rect">
            <a:avLst/>
          </a:prstGeom>
        </p:spPr>
      </p:pic>
    </p:spTree>
    <p:extLst>
      <p:ext uri="{BB962C8B-B14F-4D97-AF65-F5344CB8AC3E}">
        <p14:creationId xmlns:p14="http://schemas.microsoft.com/office/powerpoint/2010/main" val="359458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C1EE0B-C9EC-4F12-9948-7527D97B4227}"/>
              </a:ext>
            </a:extLst>
          </p:cNvPr>
          <p:cNvSpPr>
            <a:spLocks noGrp="1"/>
          </p:cNvSpPr>
          <p:nvPr>
            <p:ph type="title"/>
          </p:nvPr>
        </p:nvSpPr>
        <p:spPr>
          <a:xfrm>
            <a:off x="804671" y="640263"/>
            <a:ext cx="3284331" cy="5254510"/>
          </a:xfrm>
        </p:spPr>
        <p:txBody>
          <a:bodyPr>
            <a:normAutofit/>
          </a:bodyPr>
          <a:lstStyle/>
          <a:p>
            <a:r>
              <a:rPr lang="en-US" dirty="0"/>
              <a:t>Modern Bigness-project</a:t>
            </a:r>
            <a:endParaRPr lang="nl-NL" dirty="0"/>
          </a:p>
        </p:txBody>
      </p:sp>
      <p:sp>
        <p:nvSpPr>
          <p:cNvPr id="3" name="Content Placeholder 2">
            <a:extLst>
              <a:ext uri="{FF2B5EF4-FFF2-40B4-BE49-F238E27FC236}">
                <a16:creationId xmlns:a16="http://schemas.microsoft.com/office/drawing/2014/main" id="{A403A056-44E2-4E70-8D1B-007A1FEA2ABF}"/>
              </a:ext>
            </a:extLst>
          </p:cNvPr>
          <p:cNvSpPr>
            <a:spLocks noGrp="1"/>
          </p:cNvSpPr>
          <p:nvPr>
            <p:ph idx="1"/>
          </p:nvPr>
        </p:nvSpPr>
        <p:spPr>
          <a:xfrm>
            <a:off x="5358384" y="640263"/>
            <a:ext cx="6028944" cy="5254510"/>
          </a:xfrm>
        </p:spPr>
        <p:txBody>
          <a:bodyPr anchor="ctr">
            <a:normAutofit/>
          </a:bodyPr>
          <a:lstStyle/>
          <a:p>
            <a:pPr marL="0" indent="0">
              <a:buNone/>
            </a:pPr>
            <a:r>
              <a:rPr lang="en-US" sz="2200" dirty="0">
                <a:solidFill>
                  <a:schemeClr val="bg1"/>
                </a:solidFill>
              </a:rPr>
              <a:t>Hypothesis: </a:t>
            </a:r>
          </a:p>
          <a:p>
            <a:pPr marL="0" indent="0" algn="ctr">
              <a:buNone/>
            </a:pPr>
            <a:r>
              <a:rPr lang="en-US" sz="2200" dirty="0">
                <a:solidFill>
                  <a:schemeClr val="bg1"/>
                </a:solidFill>
              </a:rPr>
              <a:t>“Big Tech is a new power, called Modern Bigness”</a:t>
            </a:r>
          </a:p>
          <a:p>
            <a:pPr marL="0" indent="0">
              <a:buNone/>
            </a:pPr>
            <a:endParaRPr lang="en-US" sz="2200" dirty="0">
              <a:solidFill>
                <a:schemeClr val="bg1"/>
              </a:solidFill>
            </a:endParaRPr>
          </a:p>
          <a:p>
            <a:pPr marL="0" indent="0">
              <a:buNone/>
            </a:pPr>
            <a:r>
              <a:rPr lang="en-US" sz="2200" dirty="0">
                <a:solidFill>
                  <a:schemeClr val="bg1"/>
                </a:solidFill>
              </a:rPr>
              <a:t>The question is: </a:t>
            </a:r>
          </a:p>
          <a:p>
            <a:pPr marL="0" indent="0" algn="ctr">
              <a:buNone/>
            </a:pPr>
            <a:r>
              <a:rPr lang="en-US" sz="2200" dirty="0">
                <a:solidFill>
                  <a:schemeClr val="bg1"/>
                </a:solidFill>
              </a:rPr>
              <a:t>“How should European competition law respond to this new power?”</a:t>
            </a:r>
          </a:p>
          <a:p>
            <a:pPr marL="0" indent="0">
              <a:buNone/>
            </a:pPr>
            <a:endParaRPr lang="en-US" sz="2200" dirty="0">
              <a:solidFill>
                <a:schemeClr val="bg1"/>
              </a:solidFill>
            </a:endParaRPr>
          </a:p>
        </p:txBody>
      </p:sp>
    </p:spTree>
    <p:extLst>
      <p:ext uri="{BB962C8B-B14F-4D97-AF65-F5344CB8AC3E}">
        <p14:creationId xmlns:p14="http://schemas.microsoft.com/office/powerpoint/2010/main" val="192227404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C2B2F781-8595-4325-91ED-A4BD8E651C4D}"/>
              </a:ext>
            </a:extLst>
          </p:cNvPr>
          <p:cNvGrpSpPr/>
          <p:nvPr/>
        </p:nvGrpSpPr>
        <p:grpSpPr>
          <a:xfrm>
            <a:off x="2384546" y="1177505"/>
            <a:ext cx="7422909" cy="4502991"/>
            <a:chOff x="2032967" y="926247"/>
            <a:chExt cx="7422909" cy="4502991"/>
          </a:xfrm>
        </p:grpSpPr>
        <p:sp>
          <p:nvSpPr>
            <p:cNvPr id="38" name="Freeform: Shape 37">
              <a:extLst>
                <a:ext uri="{FF2B5EF4-FFF2-40B4-BE49-F238E27FC236}">
                  <a16:creationId xmlns:a16="http://schemas.microsoft.com/office/drawing/2014/main" id="{4D71571F-9FC3-4DAC-891A-2860254B4E05}"/>
                </a:ext>
              </a:extLst>
            </p:cNvPr>
            <p:cNvSpPr/>
            <p:nvPr/>
          </p:nvSpPr>
          <p:spPr>
            <a:xfrm>
              <a:off x="4824030" y="3588456"/>
              <a:ext cx="1840782" cy="1840782"/>
            </a:xfrm>
            <a:custGeom>
              <a:avLst/>
              <a:gdLst>
                <a:gd name="connsiteX0" fmla="*/ 0 w 1840782"/>
                <a:gd name="connsiteY0" fmla="*/ 920391 h 1840782"/>
                <a:gd name="connsiteX1" fmla="*/ 920391 w 1840782"/>
                <a:gd name="connsiteY1" fmla="*/ 0 h 1840782"/>
                <a:gd name="connsiteX2" fmla="*/ 1840782 w 1840782"/>
                <a:gd name="connsiteY2" fmla="*/ 920391 h 1840782"/>
                <a:gd name="connsiteX3" fmla="*/ 920391 w 1840782"/>
                <a:gd name="connsiteY3" fmla="*/ 1840782 h 1840782"/>
                <a:gd name="connsiteX4" fmla="*/ 0 w 1840782"/>
                <a:gd name="connsiteY4" fmla="*/ 920391 h 1840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0782" h="1840782">
                  <a:moveTo>
                    <a:pt x="0" y="920391"/>
                  </a:moveTo>
                  <a:cubicBezTo>
                    <a:pt x="0" y="412073"/>
                    <a:pt x="412073" y="0"/>
                    <a:pt x="920391" y="0"/>
                  </a:cubicBezTo>
                  <a:cubicBezTo>
                    <a:pt x="1428709" y="0"/>
                    <a:pt x="1840782" y="412073"/>
                    <a:pt x="1840782" y="920391"/>
                  </a:cubicBezTo>
                  <a:cubicBezTo>
                    <a:pt x="1840782" y="1428709"/>
                    <a:pt x="1428709" y="1840782"/>
                    <a:pt x="920391" y="1840782"/>
                  </a:cubicBezTo>
                  <a:cubicBezTo>
                    <a:pt x="412073" y="1840782"/>
                    <a:pt x="0" y="1428709"/>
                    <a:pt x="0" y="920391"/>
                  </a:cubicBez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88626" tIns="288626" rIns="288626" bIns="288626" numCol="1" spcCol="1270" anchor="ctr" anchorCtr="0">
              <a:noAutofit/>
            </a:bodyPr>
            <a:lstStyle/>
            <a:p>
              <a:pPr marL="0" lvl="0" indent="0" algn="ctr" defTabSz="1333500">
                <a:lnSpc>
                  <a:spcPct val="90000"/>
                </a:lnSpc>
                <a:spcBef>
                  <a:spcPct val="0"/>
                </a:spcBef>
                <a:spcAft>
                  <a:spcPct val="35000"/>
                </a:spcAft>
                <a:buNone/>
              </a:pPr>
              <a:r>
                <a:rPr lang="en-US" sz="3000" kern="1200" dirty="0"/>
                <a:t>Modern bigness </a:t>
              </a:r>
              <a:endParaRPr lang="nl-NL" sz="3000" kern="1200" dirty="0"/>
            </a:p>
          </p:txBody>
        </p:sp>
        <p:sp>
          <p:nvSpPr>
            <p:cNvPr id="39" name="Arrow: Left 38">
              <a:extLst>
                <a:ext uri="{FF2B5EF4-FFF2-40B4-BE49-F238E27FC236}">
                  <a16:creationId xmlns:a16="http://schemas.microsoft.com/office/drawing/2014/main" id="{03BAD4B5-EEB1-4F42-BF29-A12ACCB3B8B3}"/>
                </a:ext>
              </a:extLst>
            </p:cNvPr>
            <p:cNvSpPr/>
            <p:nvPr/>
          </p:nvSpPr>
          <p:spPr>
            <a:xfrm rot="10800000">
              <a:off x="2677241" y="4246535"/>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40" name="Freeform: Shape 39">
              <a:extLst>
                <a:ext uri="{FF2B5EF4-FFF2-40B4-BE49-F238E27FC236}">
                  <a16:creationId xmlns:a16="http://schemas.microsoft.com/office/drawing/2014/main" id="{13EE6E1F-4E51-43FE-B9A9-2632CFF8B95D}"/>
                </a:ext>
              </a:extLst>
            </p:cNvPr>
            <p:cNvSpPr/>
            <p:nvPr/>
          </p:nvSpPr>
          <p:spPr>
            <a:xfrm>
              <a:off x="2032967" y="3993428"/>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Market shares</a:t>
              </a:r>
              <a:endParaRPr lang="nl-NL" sz="2100" kern="1200" dirty="0"/>
            </a:p>
          </p:txBody>
        </p:sp>
        <p:sp>
          <p:nvSpPr>
            <p:cNvPr id="41" name="Arrow: Left 40">
              <a:extLst>
                <a:ext uri="{FF2B5EF4-FFF2-40B4-BE49-F238E27FC236}">
                  <a16:creationId xmlns:a16="http://schemas.microsoft.com/office/drawing/2014/main" id="{B3B2CEB4-FF56-43AC-919D-D2483276B48E}"/>
                </a:ext>
              </a:extLst>
            </p:cNvPr>
            <p:cNvSpPr/>
            <p:nvPr/>
          </p:nvSpPr>
          <p:spPr>
            <a:xfrm rot="12600000">
              <a:off x="2952267" y="3220124"/>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42" name="Freeform: Shape 41">
              <a:extLst>
                <a:ext uri="{FF2B5EF4-FFF2-40B4-BE49-F238E27FC236}">
                  <a16:creationId xmlns:a16="http://schemas.microsoft.com/office/drawing/2014/main" id="{6446043C-2DEE-4C03-994A-6241EE39F703}"/>
                </a:ext>
              </a:extLst>
            </p:cNvPr>
            <p:cNvSpPr/>
            <p:nvPr/>
          </p:nvSpPr>
          <p:spPr>
            <a:xfrm>
              <a:off x="2443891" y="2459837"/>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GB" sz="2100" kern="1200" dirty="0"/>
                <a:t>Size </a:t>
              </a:r>
              <a:endParaRPr lang="nl-NL" sz="2100" kern="1200" dirty="0"/>
            </a:p>
          </p:txBody>
        </p:sp>
        <p:sp>
          <p:nvSpPr>
            <p:cNvPr id="43" name="Arrow: Left 42">
              <a:extLst>
                <a:ext uri="{FF2B5EF4-FFF2-40B4-BE49-F238E27FC236}">
                  <a16:creationId xmlns:a16="http://schemas.microsoft.com/office/drawing/2014/main" id="{12837FB8-F2CB-436E-AE1A-73994FCC5FC3}"/>
                </a:ext>
              </a:extLst>
            </p:cNvPr>
            <p:cNvSpPr/>
            <p:nvPr/>
          </p:nvSpPr>
          <p:spPr>
            <a:xfrm rot="14400000">
              <a:off x="3703652" y="2468739"/>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44" name="Freeform: Shape 43">
              <a:extLst>
                <a:ext uri="{FF2B5EF4-FFF2-40B4-BE49-F238E27FC236}">
                  <a16:creationId xmlns:a16="http://schemas.microsoft.com/office/drawing/2014/main" id="{57468F25-A46B-4747-A727-FF682B726CCA}"/>
                </a:ext>
              </a:extLst>
            </p:cNvPr>
            <p:cNvSpPr/>
            <p:nvPr/>
          </p:nvSpPr>
          <p:spPr>
            <a:xfrm>
              <a:off x="3566557" y="1337171"/>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Data</a:t>
              </a:r>
            </a:p>
          </p:txBody>
        </p:sp>
        <p:sp>
          <p:nvSpPr>
            <p:cNvPr id="45" name="Arrow: Left 44">
              <a:extLst>
                <a:ext uri="{FF2B5EF4-FFF2-40B4-BE49-F238E27FC236}">
                  <a16:creationId xmlns:a16="http://schemas.microsoft.com/office/drawing/2014/main" id="{AA4D8D94-AD87-4F18-A8F2-38083C4FD116}"/>
                </a:ext>
              </a:extLst>
            </p:cNvPr>
            <p:cNvSpPr/>
            <p:nvPr/>
          </p:nvSpPr>
          <p:spPr>
            <a:xfrm rot="16200000">
              <a:off x="4730063" y="2193713"/>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46" name="Freeform: Shape 45">
              <a:extLst>
                <a:ext uri="{FF2B5EF4-FFF2-40B4-BE49-F238E27FC236}">
                  <a16:creationId xmlns:a16="http://schemas.microsoft.com/office/drawing/2014/main" id="{939AB870-AA39-4F00-9B0F-7E3A77FFCDE7}"/>
                </a:ext>
              </a:extLst>
            </p:cNvPr>
            <p:cNvSpPr/>
            <p:nvPr/>
          </p:nvSpPr>
          <p:spPr>
            <a:xfrm>
              <a:off x="5100148" y="926247"/>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Gate-keeping</a:t>
              </a:r>
            </a:p>
          </p:txBody>
        </p:sp>
        <p:sp>
          <p:nvSpPr>
            <p:cNvPr id="47" name="Arrow: Left 46">
              <a:extLst>
                <a:ext uri="{FF2B5EF4-FFF2-40B4-BE49-F238E27FC236}">
                  <a16:creationId xmlns:a16="http://schemas.microsoft.com/office/drawing/2014/main" id="{A141ECD0-DA64-4828-957B-D8B7CE49B4EC}"/>
                </a:ext>
              </a:extLst>
            </p:cNvPr>
            <p:cNvSpPr/>
            <p:nvPr/>
          </p:nvSpPr>
          <p:spPr>
            <a:xfrm rot="18000000">
              <a:off x="5756475" y="2468739"/>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48" name="Freeform: Shape 47">
              <a:extLst>
                <a:ext uri="{FF2B5EF4-FFF2-40B4-BE49-F238E27FC236}">
                  <a16:creationId xmlns:a16="http://schemas.microsoft.com/office/drawing/2014/main" id="{7EC8011F-31AF-41E7-8EC9-B4F250460BAF}"/>
                </a:ext>
              </a:extLst>
            </p:cNvPr>
            <p:cNvSpPr/>
            <p:nvPr/>
          </p:nvSpPr>
          <p:spPr>
            <a:xfrm>
              <a:off x="6633738" y="1337171"/>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News</a:t>
              </a:r>
            </a:p>
          </p:txBody>
        </p:sp>
        <p:sp>
          <p:nvSpPr>
            <p:cNvPr id="49" name="Arrow: Left 48">
              <a:extLst>
                <a:ext uri="{FF2B5EF4-FFF2-40B4-BE49-F238E27FC236}">
                  <a16:creationId xmlns:a16="http://schemas.microsoft.com/office/drawing/2014/main" id="{43483A9F-0870-4950-8822-CB09F778E4F0}"/>
                </a:ext>
              </a:extLst>
            </p:cNvPr>
            <p:cNvSpPr/>
            <p:nvPr/>
          </p:nvSpPr>
          <p:spPr>
            <a:xfrm rot="19800000">
              <a:off x="6507860" y="3220124"/>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50" name="Freeform: Shape 49">
              <a:extLst>
                <a:ext uri="{FF2B5EF4-FFF2-40B4-BE49-F238E27FC236}">
                  <a16:creationId xmlns:a16="http://schemas.microsoft.com/office/drawing/2014/main" id="{2CBC7A6F-8B1B-4580-9B21-B609B213382C}"/>
                </a:ext>
              </a:extLst>
            </p:cNvPr>
            <p:cNvSpPr/>
            <p:nvPr/>
          </p:nvSpPr>
          <p:spPr>
            <a:xfrm>
              <a:off x="7756404" y="2459837"/>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Policies</a:t>
              </a:r>
            </a:p>
          </p:txBody>
        </p:sp>
        <p:sp>
          <p:nvSpPr>
            <p:cNvPr id="51" name="Arrow: Left 50">
              <a:extLst>
                <a:ext uri="{FF2B5EF4-FFF2-40B4-BE49-F238E27FC236}">
                  <a16:creationId xmlns:a16="http://schemas.microsoft.com/office/drawing/2014/main" id="{2608544F-18DA-4D20-A9A4-077F3FDC0AA0}"/>
                </a:ext>
              </a:extLst>
            </p:cNvPr>
            <p:cNvSpPr/>
            <p:nvPr/>
          </p:nvSpPr>
          <p:spPr>
            <a:xfrm>
              <a:off x="6782886" y="4246535"/>
              <a:ext cx="2028716" cy="524623"/>
            </a:xfrm>
            <a:prstGeom prst="leftArrow">
              <a:avLst>
                <a:gd name="adj1" fmla="val 60000"/>
                <a:gd name="adj2" fmla="val 50000"/>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sp>
        <p:sp>
          <p:nvSpPr>
            <p:cNvPr id="52" name="Freeform: Shape 51">
              <a:extLst>
                <a:ext uri="{FF2B5EF4-FFF2-40B4-BE49-F238E27FC236}">
                  <a16:creationId xmlns:a16="http://schemas.microsoft.com/office/drawing/2014/main" id="{6B74585B-FFA7-4FC1-9A63-2516DE7C5279}"/>
                </a:ext>
              </a:extLst>
            </p:cNvPr>
            <p:cNvSpPr/>
            <p:nvPr/>
          </p:nvSpPr>
          <p:spPr>
            <a:xfrm>
              <a:off x="8167329" y="3993428"/>
              <a:ext cx="1288547" cy="1030838"/>
            </a:xfrm>
            <a:custGeom>
              <a:avLst/>
              <a:gdLst>
                <a:gd name="connsiteX0" fmla="*/ 0 w 1288547"/>
                <a:gd name="connsiteY0" fmla="*/ 103084 h 1030838"/>
                <a:gd name="connsiteX1" fmla="*/ 103084 w 1288547"/>
                <a:gd name="connsiteY1" fmla="*/ 0 h 1030838"/>
                <a:gd name="connsiteX2" fmla="*/ 1185463 w 1288547"/>
                <a:gd name="connsiteY2" fmla="*/ 0 h 1030838"/>
                <a:gd name="connsiteX3" fmla="*/ 1288547 w 1288547"/>
                <a:gd name="connsiteY3" fmla="*/ 103084 h 1030838"/>
                <a:gd name="connsiteX4" fmla="*/ 1288547 w 1288547"/>
                <a:gd name="connsiteY4" fmla="*/ 927754 h 1030838"/>
                <a:gd name="connsiteX5" fmla="*/ 1185463 w 1288547"/>
                <a:gd name="connsiteY5" fmla="*/ 1030838 h 1030838"/>
                <a:gd name="connsiteX6" fmla="*/ 103084 w 1288547"/>
                <a:gd name="connsiteY6" fmla="*/ 1030838 h 1030838"/>
                <a:gd name="connsiteX7" fmla="*/ 0 w 1288547"/>
                <a:gd name="connsiteY7" fmla="*/ 927754 h 1030838"/>
                <a:gd name="connsiteX8" fmla="*/ 0 w 1288547"/>
                <a:gd name="connsiteY8" fmla="*/ 103084 h 1030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8547" h="1030838">
                  <a:moveTo>
                    <a:pt x="0" y="103084"/>
                  </a:moveTo>
                  <a:cubicBezTo>
                    <a:pt x="0" y="46152"/>
                    <a:pt x="46152" y="0"/>
                    <a:pt x="103084" y="0"/>
                  </a:cubicBezTo>
                  <a:lnTo>
                    <a:pt x="1185463" y="0"/>
                  </a:lnTo>
                  <a:cubicBezTo>
                    <a:pt x="1242395" y="0"/>
                    <a:pt x="1288547" y="46152"/>
                    <a:pt x="1288547" y="103084"/>
                  </a:cubicBezTo>
                  <a:lnTo>
                    <a:pt x="1288547" y="927754"/>
                  </a:lnTo>
                  <a:cubicBezTo>
                    <a:pt x="1288547" y="984686"/>
                    <a:pt x="1242395" y="1030838"/>
                    <a:pt x="1185463" y="1030838"/>
                  </a:cubicBezTo>
                  <a:lnTo>
                    <a:pt x="103084" y="1030838"/>
                  </a:lnTo>
                  <a:cubicBezTo>
                    <a:pt x="46152" y="1030838"/>
                    <a:pt x="0" y="984686"/>
                    <a:pt x="0" y="927754"/>
                  </a:cubicBezTo>
                  <a:lnTo>
                    <a:pt x="0" y="10308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70197" tIns="70197" rIns="70197" bIns="70197" numCol="1" spcCol="1270" anchor="ctr" anchorCtr="0">
              <a:noAutofit/>
            </a:bodyPr>
            <a:lstStyle/>
            <a:p>
              <a:pPr marL="0" lvl="0" indent="0" algn="ctr" defTabSz="933450">
                <a:lnSpc>
                  <a:spcPct val="90000"/>
                </a:lnSpc>
                <a:spcBef>
                  <a:spcPct val="0"/>
                </a:spcBef>
                <a:spcAft>
                  <a:spcPct val="35000"/>
                </a:spcAft>
                <a:buNone/>
              </a:pPr>
              <a:r>
                <a:rPr lang="en-US" sz="2100" kern="1200" dirty="0"/>
                <a:t>Re-arrange </a:t>
              </a:r>
              <a:r>
                <a:rPr lang="en-US" sz="2100" kern="1200" dirty="0" err="1"/>
                <a:t>labour</a:t>
              </a:r>
              <a:endParaRPr lang="en-US" sz="2100" kern="1200" dirty="0"/>
            </a:p>
          </p:txBody>
        </p:sp>
      </p:grpSp>
    </p:spTree>
    <p:extLst>
      <p:ext uri="{BB962C8B-B14F-4D97-AF65-F5344CB8AC3E}">
        <p14:creationId xmlns:p14="http://schemas.microsoft.com/office/powerpoint/2010/main" val="361719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C1EE0B-C9EC-4F12-9948-7527D97B4227}"/>
              </a:ext>
            </a:extLst>
          </p:cNvPr>
          <p:cNvSpPr>
            <a:spLocks noGrp="1"/>
          </p:cNvSpPr>
          <p:nvPr>
            <p:ph type="title"/>
          </p:nvPr>
        </p:nvSpPr>
        <p:spPr>
          <a:xfrm>
            <a:off x="804671" y="640263"/>
            <a:ext cx="3284331" cy="5254510"/>
          </a:xfrm>
        </p:spPr>
        <p:txBody>
          <a:bodyPr>
            <a:normAutofit/>
          </a:bodyPr>
          <a:lstStyle/>
          <a:p>
            <a:r>
              <a:rPr lang="en-US" dirty="0"/>
              <a:t>Research project</a:t>
            </a:r>
            <a:endParaRPr lang="nl-NL" dirty="0"/>
          </a:p>
        </p:txBody>
      </p:sp>
      <p:sp>
        <p:nvSpPr>
          <p:cNvPr id="3" name="Content Placeholder 2">
            <a:extLst>
              <a:ext uri="{FF2B5EF4-FFF2-40B4-BE49-F238E27FC236}">
                <a16:creationId xmlns:a16="http://schemas.microsoft.com/office/drawing/2014/main" id="{A403A056-44E2-4E70-8D1B-007A1FEA2ABF}"/>
              </a:ext>
            </a:extLst>
          </p:cNvPr>
          <p:cNvSpPr>
            <a:spLocks noGrp="1"/>
          </p:cNvSpPr>
          <p:nvPr>
            <p:ph idx="1"/>
          </p:nvPr>
        </p:nvSpPr>
        <p:spPr>
          <a:xfrm>
            <a:off x="5058132" y="368490"/>
            <a:ext cx="6832092" cy="6100549"/>
          </a:xfrm>
        </p:spPr>
        <p:txBody>
          <a:bodyPr anchor="ctr">
            <a:normAutofit/>
          </a:bodyPr>
          <a:lstStyle/>
          <a:p>
            <a:pPr marL="0" indent="0">
              <a:buNone/>
            </a:pPr>
            <a:r>
              <a:rPr lang="en-US" sz="2200" dirty="0">
                <a:solidFill>
                  <a:schemeClr val="bg1"/>
                </a:solidFill>
              </a:rPr>
              <a:t>Before European competition authorities can intervene, it should be determined whether there is a dominant position in a defined market. </a:t>
            </a:r>
          </a:p>
          <a:p>
            <a:pPr lvl="1"/>
            <a:r>
              <a:rPr lang="en-US" sz="2200" dirty="0">
                <a:solidFill>
                  <a:schemeClr val="bg1"/>
                </a:solidFill>
              </a:rPr>
              <a:t>Actual competition</a:t>
            </a:r>
          </a:p>
          <a:p>
            <a:pPr lvl="1"/>
            <a:r>
              <a:rPr lang="en-US" sz="2200" dirty="0">
                <a:solidFill>
                  <a:schemeClr val="bg1"/>
                </a:solidFill>
              </a:rPr>
              <a:t>Potential competition</a:t>
            </a:r>
          </a:p>
          <a:p>
            <a:pPr marL="0" indent="0">
              <a:buNone/>
            </a:pPr>
            <a:endParaRPr lang="en-US" sz="2200" dirty="0">
              <a:solidFill>
                <a:schemeClr val="bg1"/>
              </a:solidFill>
            </a:endParaRPr>
          </a:p>
          <a:p>
            <a:pPr marL="0" indent="0" algn="ctr">
              <a:buNone/>
            </a:pPr>
            <a:r>
              <a:rPr lang="en-US" sz="2200" dirty="0">
                <a:solidFill>
                  <a:schemeClr val="bg1"/>
                </a:solidFill>
              </a:rPr>
              <a:t>“Competition is just one-click-away”</a:t>
            </a:r>
          </a:p>
          <a:p>
            <a:pPr marL="0" indent="0" algn="ctr">
              <a:buNone/>
            </a:pPr>
            <a:r>
              <a:rPr lang="en-US" sz="2200" dirty="0">
                <a:solidFill>
                  <a:schemeClr val="bg1"/>
                </a:solidFill>
              </a:rPr>
              <a:t>“Big Tech is just waiting to be disrupted by innovation”</a:t>
            </a:r>
          </a:p>
          <a:p>
            <a:pPr marL="0" indent="0">
              <a:buNone/>
            </a:pPr>
            <a:endParaRPr lang="en-US" sz="2200" dirty="0">
              <a:solidFill>
                <a:schemeClr val="bg1"/>
              </a:solidFill>
            </a:endParaRPr>
          </a:p>
          <a:p>
            <a:pPr marL="0" indent="0">
              <a:buNone/>
            </a:pPr>
            <a:r>
              <a:rPr lang="en-US" sz="2200">
                <a:solidFill>
                  <a:schemeClr val="bg1"/>
                </a:solidFill>
              </a:rPr>
              <a:t>What </a:t>
            </a:r>
            <a:r>
              <a:rPr lang="en-US" sz="2200" dirty="0">
                <a:solidFill>
                  <a:schemeClr val="bg1"/>
                </a:solidFill>
              </a:rPr>
              <a:t>is the effect of innovation on the dominant position of Modern Bigness? </a:t>
            </a:r>
          </a:p>
        </p:txBody>
      </p:sp>
    </p:spTree>
    <p:extLst>
      <p:ext uri="{BB962C8B-B14F-4D97-AF65-F5344CB8AC3E}">
        <p14:creationId xmlns:p14="http://schemas.microsoft.com/office/powerpoint/2010/main" val="40407383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5">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C1EE0B-C9EC-4F12-9948-7527D97B4227}"/>
              </a:ext>
            </a:extLst>
          </p:cNvPr>
          <p:cNvSpPr>
            <a:spLocks noGrp="1"/>
          </p:cNvSpPr>
          <p:nvPr>
            <p:ph type="title"/>
          </p:nvPr>
        </p:nvSpPr>
        <p:spPr>
          <a:xfrm>
            <a:off x="838200" y="585216"/>
            <a:ext cx="10515600" cy="1325563"/>
          </a:xfrm>
        </p:spPr>
        <p:txBody>
          <a:bodyPr>
            <a:normAutofit/>
          </a:bodyPr>
          <a:lstStyle/>
          <a:p>
            <a:r>
              <a:rPr lang="en-US">
                <a:solidFill>
                  <a:schemeClr val="bg1"/>
                </a:solidFill>
              </a:rPr>
              <a:t>Research project</a:t>
            </a:r>
            <a:endParaRPr lang="nl-NL">
              <a:solidFill>
                <a:schemeClr val="bg1"/>
              </a:solidFill>
            </a:endParaRPr>
          </a:p>
        </p:txBody>
      </p:sp>
      <p:sp>
        <p:nvSpPr>
          <p:cNvPr id="3" name="Content Placeholder 2">
            <a:extLst>
              <a:ext uri="{FF2B5EF4-FFF2-40B4-BE49-F238E27FC236}">
                <a16:creationId xmlns:a16="http://schemas.microsoft.com/office/drawing/2014/main" id="{A403A056-44E2-4E70-8D1B-007A1FEA2ABF}"/>
              </a:ext>
            </a:extLst>
          </p:cNvPr>
          <p:cNvSpPr>
            <a:spLocks noGrp="1"/>
          </p:cNvSpPr>
          <p:nvPr>
            <p:ph idx="1"/>
          </p:nvPr>
        </p:nvSpPr>
        <p:spPr>
          <a:xfrm>
            <a:off x="7546848" y="2516777"/>
            <a:ext cx="3803904" cy="3660185"/>
          </a:xfrm>
        </p:spPr>
        <p:txBody>
          <a:bodyPr anchor="ctr">
            <a:normAutofit/>
          </a:bodyPr>
          <a:lstStyle/>
          <a:p>
            <a:pPr marL="0" indent="0">
              <a:buNone/>
            </a:pPr>
            <a:r>
              <a:rPr lang="en-US" sz="2200" b="1" dirty="0"/>
              <a:t>Current state of the law</a:t>
            </a:r>
          </a:p>
          <a:p>
            <a:r>
              <a:rPr lang="en-US" sz="2200" dirty="0"/>
              <a:t>No disruption: European competition law should intervene</a:t>
            </a:r>
          </a:p>
          <a:p>
            <a:r>
              <a:rPr lang="en-US" sz="2200" dirty="0"/>
              <a:t>Disruption: European competition law should not intervene</a:t>
            </a:r>
          </a:p>
          <a:p>
            <a:pPr marL="0" indent="0">
              <a:buNone/>
            </a:pPr>
            <a:endParaRPr lang="en-US" sz="2200" dirty="0"/>
          </a:p>
        </p:txBody>
      </p:sp>
      <p:pic>
        <p:nvPicPr>
          <p:cNvPr id="6" name="Picture 5">
            <a:extLst>
              <a:ext uri="{FF2B5EF4-FFF2-40B4-BE49-F238E27FC236}">
                <a16:creationId xmlns:a16="http://schemas.microsoft.com/office/drawing/2014/main" id="{2FAB3C36-FE24-4126-A7F5-BCB7008F9BB2}"/>
              </a:ext>
            </a:extLst>
          </p:cNvPr>
          <p:cNvPicPr>
            <a:picLocks noChangeAspect="1"/>
          </p:cNvPicPr>
          <p:nvPr/>
        </p:nvPicPr>
        <p:blipFill>
          <a:blip r:embed="rId3"/>
          <a:stretch>
            <a:fillRect/>
          </a:stretch>
        </p:blipFill>
        <p:spPr>
          <a:xfrm>
            <a:off x="1401884" y="2753250"/>
            <a:ext cx="4511431" cy="2530059"/>
          </a:xfrm>
          <a:prstGeom prst="rect">
            <a:avLst/>
          </a:prstGeom>
        </p:spPr>
      </p:pic>
    </p:spTree>
    <p:extLst>
      <p:ext uri="{BB962C8B-B14F-4D97-AF65-F5344CB8AC3E}">
        <p14:creationId xmlns:p14="http://schemas.microsoft.com/office/powerpoint/2010/main" val="168488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5">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C1EE0B-C9EC-4F12-9948-7527D97B4227}"/>
              </a:ext>
            </a:extLst>
          </p:cNvPr>
          <p:cNvSpPr>
            <a:spLocks noGrp="1"/>
          </p:cNvSpPr>
          <p:nvPr>
            <p:ph type="title"/>
          </p:nvPr>
        </p:nvSpPr>
        <p:spPr>
          <a:xfrm>
            <a:off x="838200" y="585216"/>
            <a:ext cx="10515600" cy="1325563"/>
          </a:xfrm>
        </p:spPr>
        <p:txBody>
          <a:bodyPr>
            <a:normAutofit/>
          </a:bodyPr>
          <a:lstStyle/>
          <a:p>
            <a:r>
              <a:rPr lang="en-US">
                <a:solidFill>
                  <a:schemeClr val="bg1"/>
                </a:solidFill>
              </a:rPr>
              <a:t>Research project</a:t>
            </a:r>
            <a:endParaRPr lang="nl-NL">
              <a:solidFill>
                <a:schemeClr val="bg1"/>
              </a:solidFill>
            </a:endParaRPr>
          </a:p>
        </p:txBody>
      </p:sp>
      <p:sp>
        <p:nvSpPr>
          <p:cNvPr id="3" name="Content Placeholder 2">
            <a:extLst>
              <a:ext uri="{FF2B5EF4-FFF2-40B4-BE49-F238E27FC236}">
                <a16:creationId xmlns:a16="http://schemas.microsoft.com/office/drawing/2014/main" id="{A403A056-44E2-4E70-8D1B-007A1FEA2ABF}"/>
              </a:ext>
            </a:extLst>
          </p:cNvPr>
          <p:cNvSpPr>
            <a:spLocks noGrp="1"/>
          </p:cNvSpPr>
          <p:nvPr>
            <p:ph idx="1"/>
          </p:nvPr>
        </p:nvSpPr>
        <p:spPr>
          <a:xfrm>
            <a:off x="7546848" y="2516777"/>
            <a:ext cx="3803904" cy="3660185"/>
          </a:xfrm>
        </p:spPr>
        <p:txBody>
          <a:bodyPr anchor="ctr">
            <a:normAutofit fontScale="92500" lnSpcReduction="20000"/>
          </a:bodyPr>
          <a:lstStyle/>
          <a:p>
            <a:pPr marL="0" indent="0">
              <a:buNone/>
            </a:pPr>
            <a:r>
              <a:rPr lang="en-US" sz="2200" b="1" dirty="0"/>
              <a:t>Future state of the law? </a:t>
            </a:r>
          </a:p>
          <a:p>
            <a:pPr marL="0" indent="0">
              <a:buNone/>
            </a:pPr>
            <a:r>
              <a:rPr lang="en-US" sz="2200" dirty="0"/>
              <a:t>Maybe European competition law should intervene even if innovation does disrupt Modern Bigness? </a:t>
            </a:r>
          </a:p>
          <a:p>
            <a:pPr marL="0" indent="0">
              <a:buNone/>
            </a:pPr>
            <a:endParaRPr lang="en-US" sz="2200" dirty="0"/>
          </a:p>
          <a:p>
            <a:pPr marL="0" indent="0">
              <a:buNone/>
            </a:pPr>
            <a:r>
              <a:rPr lang="en-US" sz="2200" dirty="0"/>
              <a:t>Research question:</a:t>
            </a:r>
          </a:p>
          <a:p>
            <a:pPr marL="0" indent="0">
              <a:buNone/>
            </a:pPr>
            <a:r>
              <a:rPr lang="en-US" sz="2200" dirty="0"/>
              <a:t>Is the current concept of dominance in European competition law still fit for purpose when applied to Modern Bigness, considering the effect of </a:t>
            </a:r>
            <a:r>
              <a:rPr lang="en-US" sz="2200"/>
              <a:t>disruptive innovation? </a:t>
            </a:r>
            <a:endParaRPr lang="en-US" sz="2200" dirty="0"/>
          </a:p>
        </p:txBody>
      </p:sp>
      <p:pic>
        <p:nvPicPr>
          <p:cNvPr id="4" name="Picture 3">
            <a:extLst>
              <a:ext uri="{FF2B5EF4-FFF2-40B4-BE49-F238E27FC236}">
                <a16:creationId xmlns:a16="http://schemas.microsoft.com/office/drawing/2014/main" id="{85475949-EDE1-4402-92AA-FCEFFA548CB1}"/>
              </a:ext>
            </a:extLst>
          </p:cNvPr>
          <p:cNvPicPr>
            <a:picLocks noChangeAspect="1"/>
          </p:cNvPicPr>
          <p:nvPr/>
        </p:nvPicPr>
        <p:blipFill>
          <a:blip r:embed="rId3"/>
          <a:stretch>
            <a:fillRect/>
          </a:stretch>
        </p:blipFill>
        <p:spPr>
          <a:xfrm>
            <a:off x="1473004" y="2824370"/>
            <a:ext cx="4511431" cy="2530059"/>
          </a:xfrm>
          <a:prstGeom prst="rect">
            <a:avLst/>
          </a:prstGeom>
        </p:spPr>
      </p:pic>
    </p:spTree>
    <p:extLst>
      <p:ext uri="{BB962C8B-B14F-4D97-AF65-F5344CB8AC3E}">
        <p14:creationId xmlns:p14="http://schemas.microsoft.com/office/powerpoint/2010/main" val="203620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0858C800CC474D869C1E3097AC0F25" ma:contentTypeVersion="12" ma:contentTypeDescription="Create a new document." ma:contentTypeScope="" ma:versionID="d57010b06f6ed6038071beddcec3f7a0">
  <xsd:schema xmlns:xsd="http://www.w3.org/2001/XMLSchema" xmlns:xs="http://www.w3.org/2001/XMLSchema" xmlns:p="http://schemas.microsoft.com/office/2006/metadata/properties" xmlns:ns3="4b637599-5ad5-4244-9b81-90cd68abff75" xmlns:ns4="4aeb6e6b-0196-4d83-9662-a9886d738348" targetNamespace="http://schemas.microsoft.com/office/2006/metadata/properties" ma:root="true" ma:fieldsID="e780e2af2c1cba1dd0360e322acdffee" ns3:_="" ns4:_="">
    <xsd:import namespace="4b637599-5ad5-4244-9b81-90cd68abff75"/>
    <xsd:import namespace="4aeb6e6b-0196-4d83-9662-a9886d73834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37599-5ad5-4244-9b81-90cd68abff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eb6e6b-0196-4d83-9662-a9886d73834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446AA-24FB-45B1-91C9-E8DED7EB42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37599-5ad5-4244-9b81-90cd68abff75"/>
    <ds:schemaRef ds:uri="4aeb6e6b-0196-4d83-9662-a9886d738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8EF44-5FAD-4577-922D-33D9FD2613F9}">
  <ds:schemaRefs>
    <ds:schemaRef ds:uri="http://schemas.microsoft.com/sharepoint/v3/contenttype/forms"/>
  </ds:schemaRefs>
</ds:datastoreItem>
</file>

<file path=customXml/itemProps3.xml><?xml version="1.0" encoding="utf-8"?>
<ds:datastoreItem xmlns:ds="http://schemas.openxmlformats.org/officeDocument/2006/customXml" ds:itemID="{0F5ED91F-548E-402A-8FC3-BF0B8EE658D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1152</Words>
  <Application>Microsoft Office PowerPoint</Application>
  <PresentationFormat>Widescreen</PresentationFormat>
  <Paragraphs>57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Modern Bigness-project</vt:lpstr>
      <vt:lpstr>PowerPoint Presentation</vt:lpstr>
      <vt:lpstr>Research project</vt:lpstr>
      <vt:lpstr>Research project</vt:lpstr>
      <vt:lpstr>Research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Hummel, L.M.F. (Lisanne)</dc:creator>
  <cp:lastModifiedBy>Hummel, L.M.F. (Lisanne)</cp:lastModifiedBy>
  <cp:revision>1</cp:revision>
  <dcterms:created xsi:type="dcterms:W3CDTF">2020-10-12T13:40:23Z</dcterms:created>
  <dcterms:modified xsi:type="dcterms:W3CDTF">2020-10-13T08:34:03Z</dcterms:modified>
</cp:coreProperties>
</file>